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61" r:id="rId6"/>
    <p:sldId id="264" r:id="rId7"/>
    <p:sldId id="263" r:id="rId8"/>
    <p:sldId id="266" r:id="rId9"/>
    <p:sldId id="267" r:id="rId10"/>
    <p:sldId id="271" r:id="rId11"/>
    <p:sldId id="26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upesh Verma" initials="AV" lastIdx="1" clrIdx="0">
    <p:extLst>
      <p:ext uri="{19B8F6BF-5375-455C-9EA6-DF929625EA0E}">
        <p15:presenceInfo xmlns:p15="http://schemas.microsoft.com/office/powerpoint/2012/main" userId="56535609d3187e23" providerId="Windows Live"/>
      </p:ext>
    </p:extLst>
  </p:cmAuthor>
  <p:cmAuthor id="2" name="ANUPESH KUMAR VERMA" initials="AKV" lastIdx="2" clrIdx="1">
    <p:extLst>
      <p:ext uri="{19B8F6BF-5375-455C-9EA6-DF929625EA0E}">
        <p15:presenceInfo xmlns:p15="http://schemas.microsoft.com/office/powerpoint/2012/main" userId="ANUPESH KUMAR VERM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C4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UPESH KUMAR VERMA" userId="d1beccd7-55f4-4bde-a77c-7ec7c1d0eb70" providerId="ADAL" clId="{6266DAF7-91C2-4FA3-A31A-6E47C5D59484}"/>
    <pc:docChg chg="undo redo custSel addSld delSld modSld modMainMaster">
      <pc:chgData name="ANUPESH KUMAR VERMA" userId="d1beccd7-55f4-4bde-a77c-7ec7c1d0eb70" providerId="ADAL" clId="{6266DAF7-91C2-4FA3-A31A-6E47C5D59484}" dt="2021-09-12T09:58:46.242" v="4196"/>
      <pc:docMkLst>
        <pc:docMk/>
      </pc:docMkLst>
      <pc:sldChg chg="addSp delSp modSp mod modTransition">
        <pc:chgData name="ANUPESH KUMAR VERMA" userId="d1beccd7-55f4-4bde-a77c-7ec7c1d0eb70" providerId="ADAL" clId="{6266DAF7-91C2-4FA3-A31A-6E47C5D59484}" dt="2021-09-12T07:46:07.292" v="3743"/>
        <pc:sldMkLst>
          <pc:docMk/>
          <pc:sldMk cId="2833821625" sldId="256"/>
        </pc:sldMkLst>
        <pc:spChg chg="mod">
          <ac:chgData name="ANUPESH KUMAR VERMA" userId="d1beccd7-55f4-4bde-a77c-7ec7c1d0eb70" providerId="ADAL" clId="{6266DAF7-91C2-4FA3-A31A-6E47C5D59484}" dt="2021-09-12T07:46:07.292" v="3743"/>
          <ac:spMkLst>
            <pc:docMk/>
            <pc:sldMk cId="2833821625" sldId="256"/>
            <ac:spMk id="4" creationId="{D589EC07-2B22-447D-BE9B-83CB085C23F2}"/>
          </ac:spMkLst>
        </pc:spChg>
        <pc:picChg chg="add del mod ord modCrop">
          <ac:chgData name="ANUPESH KUMAR VERMA" userId="d1beccd7-55f4-4bde-a77c-7ec7c1d0eb70" providerId="ADAL" clId="{6266DAF7-91C2-4FA3-A31A-6E47C5D59484}" dt="2021-09-12T04:39:21.134" v="3250" actId="21"/>
          <ac:picMkLst>
            <pc:docMk/>
            <pc:sldMk cId="2833821625" sldId="256"/>
            <ac:picMk id="3" creationId="{E90E988D-011B-46BE-9A3E-E358D06581BB}"/>
          </ac:picMkLst>
        </pc:picChg>
        <pc:picChg chg="add del mod modCrop">
          <ac:chgData name="ANUPESH KUMAR VERMA" userId="d1beccd7-55f4-4bde-a77c-7ec7c1d0eb70" providerId="ADAL" clId="{6266DAF7-91C2-4FA3-A31A-6E47C5D59484}" dt="2021-09-12T04:39:21.134" v="3250" actId="21"/>
          <ac:picMkLst>
            <pc:docMk/>
            <pc:sldMk cId="2833821625" sldId="256"/>
            <ac:picMk id="6" creationId="{81146205-7CC3-49D6-915E-D47400557EFB}"/>
          </ac:picMkLst>
        </pc:picChg>
        <pc:picChg chg="add del mod modCrop">
          <ac:chgData name="ANUPESH KUMAR VERMA" userId="d1beccd7-55f4-4bde-a77c-7ec7c1d0eb70" providerId="ADAL" clId="{6266DAF7-91C2-4FA3-A31A-6E47C5D59484}" dt="2021-09-12T04:39:21.134" v="3250" actId="21"/>
          <ac:picMkLst>
            <pc:docMk/>
            <pc:sldMk cId="2833821625" sldId="256"/>
            <ac:picMk id="8" creationId="{590C09A9-5523-4233-AB75-A0D8C6E8FDCA}"/>
          </ac:picMkLst>
        </pc:picChg>
        <pc:picChg chg="add del mod modCrop">
          <ac:chgData name="ANUPESH KUMAR VERMA" userId="d1beccd7-55f4-4bde-a77c-7ec7c1d0eb70" providerId="ADAL" clId="{6266DAF7-91C2-4FA3-A31A-6E47C5D59484}" dt="2021-09-12T04:39:21.134" v="3250" actId="21"/>
          <ac:picMkLst>
            <pc:docMk/>
            <pc:sldMk cId="2833821625" sldId="256"/>
            <ac:picMk id="10" creationId="{F136BF9F-087D-42BD-812B-72B8EF7D5754}"/>
          </ac:picMkLst>
        </pc:picChg>
        <pc:picChg chg="add del mod modCrop">
          <ac:chgData name="ANUPESH KUMAR VERMA" userId="d1beccd7-55f4-4bde-a77c-7ec7c1d0eb70" providerId="ADAL" clId="{6266DAF7-91C2-4FA3-A31A-6E47C5D59484}" dt="2021-09-12T04:47:00.003" v="3302" actId="478"/>
          <ac:picMkLst>
            <pc:docMk/>
            <pc:sldMk cId="2833821625" sldId="256"/>
            <ac:picMk id="12" creationId="{7F2E62AD-9791-4553-91EC-B4C03AF8459B}"/>
          </ac:picMkLst>
        </pc:picChg>
        <pc:picChg chg="add del mod">
          <ac:chgData name="ANUPESH KUMAR VERMA" userId="d1beccd7-55f4-4bde-a77c-7ec7c1d0eb70" providerId="ADAL" clId="{6266DAF7-91C2-4FA3-A31A-6E47C5D59484}" dt="2021-09-12T04:46:33.710" v="3299" actId="478"/>
          <ac:picMkLst>
            <pc:docMk/>
            <pc:sldMk cId="2833821625" sldId="256"/>
            <ac:picMk id="13" creationId="{9B7F6BB1-5ABD-4A02-A064-C129C23BCE91}"/>
          </ac:picMkLst>
        </pc:picChg>
        <pc:picChg chg="add del mod">
          <ac:chgData name="ANUPESH KUMAR VERMA" userId="d1beccd7-55f4-4bde-a77c-7ec7c1d0eb70" providerId="ADAL" clId="{6266DAF7-91C2-4FA3-A31A-6E47C5D59484}" dt="2021-09-12T06:38:47.881" v="3642" actId="478"/>
          <ac:picMkLst>
            <pc:docMk/>
            <pc:sldMk cId="2833821625" sldId="256"/>
            <ac:picMk id="14" creationId="{DC64255A-5A13-48D6-8381-6BB5CCC772F9}"/>
          </ac:picMkLst>
        </pc:picChg>
        <pc:picChg chg="add del mod modCrop">
          <ac:chgData name="ANUPESH KUMAR VERMA" userId="d1beccd7-55f4-4bde-a77c-7ec7c1d0eb70" providerId="ADAL" clId="{6266DAF7-91C2-4FA3-A31A-6E47C5D59484}" dt="2021-09-12T05:03:55.769" v="3346" actId="21"/>
          <ac:picMkLst>
            <pc:docMk/>
            <pc:sldMk cId="2833821625" sldId="256"/>
            <ac:picMk id="16" creationId="{FDD93808-7819-40CE-87E4-7DD489F05F9B}"/>
          </ac:picMkLst>
        </pc:picChg>
        <pc:picChg chg="add del mod ord modCrop">
          <ac:chgData name="ANUPESH KUMAR VERMA" userId="d1beccd7-55f4-4bde-a77c-7ec7c1d0eb70" providerId="ADAL" clId="{6266DAF7-91C2-4FA3-A31A-6E47C5D59484}" dt="2021-09-12T07:40:46.171" v="3721" actId="478"/>
          <ac:picMkLst>
            <pc:docMk/>
            <pc:sldMk cId="2833821625" sldId="256"/>
            <ac:picMk id="18" creationId="{04C3B60F-71FE-4868-9EE4-B894F75CF637}"/>
          </ac:picMkLst>
        </pc:picChg>
        <pc:picChg chg="add mod ord modCrop">
          <ac:chgData name="ANUPESH KUMAR VERMA" userId="d1beccd7-55f4-4bde-a77c-7ec7c1d0eb70" providerId="ADAL" clId="{6266DAF7-91C2-4FA3-A31A-6E47C5D59484}" dt="2021-09-12T07:46:01.340" v="3741" actId="1076"/>
          <ac:picMkLst>
            <pc:docMk/>
            <pc:sldMk cId="2833821625" sldId="256"/>
            <ac:picMk id="20" creationId="{8B0F142E-C7C0-4E53-9C02-A4566ED91C6F}"/>
          </ac:picMkLst>
        </pc:picChg>
        <pc:picChg chg="add del mod ord">
          <ac:chgData name="ANUPESH KUMAR VERMA" userId="d1beccd7-55f4-4bde-a77c-7ec7c1d0eb70" providerId="ADAL" clId="{6266DAF7-91C2-4FA3-A31A-6E47C5D59484}" dt="2021-09-12T07:45:43.661" v="3735" actId="478"/>
          <ac:picMkLst>
            <pc:docMk/>
            <pc:sldMk cId="2833821625" sldId="256"/>
            <ac:picMk id="22" creationId="{B9CA218F-D400-411A-9CFB-041C53F7105A}"/>
          </ac:picMkLst>
        </pc:picChg>
      </pc:sldChg>
      <pc:sldChg chg="modSp mod modTransition">
        <pc:chgData name="ANUPESH KUMAR VERMA" userId="d1beccd7-55f4-4bde-a77c-7ec7c1d0eb70" providerId="ADAL" clId="{6266DAF7-91C2-4FA3-A31A-6E47C5D59484}" dt="2021-09-12T09:36:11.951" v="4056"/>
        <pc:sldMkLst>
          <pc:docMk/>
          <pc:sldMk cId="3295820649" sldId="257"/>
        </pc:sldMkLst>
        <pc:spChg chg="mod">
          <ac:chgData name="ANUPESH KUMAR VERMA" userId="d1beccd7-55f4-4bde-a77c-7ec7c1d0eb70" providerId="ADAL" clId="{6266DAF7-91C2-4FA3-A31A-6E47C5D59484}" dt="2021-09-11T12:17:19.737" v="2334" actId="207"/>
          <ac:spMkLst>
            <pc:docMk/>
            <pc:sldMk cId="3295820649" sldId="257"/>
            <ac:spMk id="2" creationId="{6FE4EA9E-5411-4EAF-8DBB-571297C00153}"/>
          </ac:spMkLst>
        </pc:spChg>
        <pc:graphicFrameChg chg="mod">
          <ac:chgData name="ANUPESH KUMAR VERMA" userId="d1beccd7-55f4-4bde-a77c-7ec7c1d0eb70" providerId="ADAL" clId="{6266DAF7-91C2-4FA3-A31A-6E47C5D59484}" dt="2021-09-11T12:13:23.116" v="2305" actId="1076"/>
          <ac:graphicFrameMkLst>
            <pc:docMk/>
            <pc:sldMk cId="3295820649" sldId="257"/>
            <ac:graphicFrameMk id="14" creationId="{783109B6-B773-45BE-A529-7F863479BCC3}"/>
          </ac:graphicFrameMkLst>
        </pc:graphicFrameChg>
        <pc:graphicFrameChg chg="mod">
          <ac:chgData name="ANUPESH KUMAR VERMA" userId="d1beccd7-55f4-4bde-a77c-7ec7c1d0eb70" providerId="ADAL" clId="{6266DAF7-91C2-4FA3-A31A-6E47C5D59484}" dt="2021-09-11T12:13:05.863" v="2300" actId="1076"/>
          <ac:graphicFrameMkLst>
            <pc:docMk/>
            <pc:sldMk cId="3295820649" sldId="257"/>
            <ac:graphicFrameMk id="15" creationId="{6F278803-96BB-4425-B2E2-2B61D551616F}"/>
          </ac:graphicFrameMkLst>
        </pc:graphicFrameChg>
      </pc:sldChg>
      <pc:sldChg chg="addSp delSp modSp mod modTransition setBg">
        <pc:chgData name="ANUPESH KUMAR VERMA" userId="d1beccd7-55f4-4bde-a77c-7ec7c1d0eb70" providerId="ADAL" clId="{6266DAF7-91C2-4FA3-A31A-6E47C5D59484}" dt="2021-09-12T09:36:15.228" v="4057"/>
        <pc:sldMkLst>
          <pc:docMk/>
          <pc:sldMk cId="2896655805" sldId="258"/>
        </pc:sldMkLst>
        <pc:spChg chg="del">
          <ac:chgData name="ANUPESH KUMAR VERMA" userId="d1beccd7-55f4-4bde-a77c-7ec7c1d0eb70" providerId="ADAL" clId="{6266DAF7-91C2-4FA3-A31A-6E47C5D59484}" dt="2021-09-11T04:24:03.412" v="44" actId="478"/>
          <ac:spMkLst>
            <pc:docMk/>
            <pc:sldMk cId="2896655805" sldId="258"/>
            <ac:spMk id="2" creationId="{1222AF7D-8658-4B35-9566-5A783EBB9B02}"/>
          </ac:spMkLst>
        </pc:spChg>
        <pc:spChg chg="add del mod">
          <ac:chgData name="ANUPESH KUMAR VERMA" userId="d1beccd7-55f4-4bde-a77c-7ec7c1d0eb70" providerId="ADAL" clId="{6266DAF7-91C2-4FA3-A31A-6E47C5D59484}" dt="2021-09-11T04:24:06.665" v="45" actId="478"/>
          <ac:spMkLst>
            <pc:docMk/>
            <pc:sldMk cId="2896655805" sldId="258"/>
            <ac:spMk id="7" creationId="{4D4F55C5-E2FF-4CCB-980D-7D19C8BC7FFC}"/>
          </ac:spMkLst>
        </pc:spChg>
        <pc:spChg chg="add mod">
          <ac:chgData name="ANUPESH KUMAR VERMA" userId="d1beccd7-55f4-4bde-a77c-7ec7c1d0eb70" providerId="ADAL" clId="{6266DAF7-91C2-4FA3-A31A-6E47C5D59484}" dt="2021-09-11T04:53:52.502" v="1999" actId="207"/>
          <ac:spMkLst>
            <pc:docMk/>
            <pc:sldMk cId="2896655805" sldId="258"/>
            <ac:spMk id="8" creationId="{4DA3861A-158B-4336-9EAC-E35A57526FF1}"/>
          </ac:spMkLst>
        </pc:spChg>
        <pc:spChg chg="add del mod">
          <ac:chgData name="ANUPESH KUMAR VERMA" userId="d1beccd7-55f4-4bde-a77c-7ec7c1d0eb70" providerId="ADAL" clId="{6266DAF7-91C2-4FA3-A31A-6E47C5D59484}" dt="2021-09-11T04:28:37.033" v="95"/>
          <ac:spMkLst>
            <pc:docMk/>
            <pc:sldMk cId="2896655805" sldId="258"/>
            <ac:spMk id="9" creationId="{386A07D6-6690-456C-8213-DCE4268E8E01}"/>
          </ac:spMkLst>
        </pc:spChg>
        <pc:spChg chg="add mod">
          <ac:chgData name="ANUPESH KUMAR VERMA" userId="d1beccd7-55f4-4bde-a77c-7ec7c1d0eb70" providerId="ADAL" clId="{6266DAF7-91C2-4FA3-A31A-6E47C5D59484}" dt="2021-09-11T11:39:40.923" v="2143" actId="1076"/>
          <ac:spMkLst>
            <pc:docMk/>
            <pc:sldMk cId="2896655805" sldId="258"/>
            <ac:spMk id="10" creationId="{9757F1BB-EE1E-4BD3-91D0-0AE8D8107249}"/>
          </ac:spMkLst>
        </pc:spChg>
        <pc:picChg chg="add mod modCrop">
          <ac:chgData name="ANUPESH KUMAR VERMA" userId="d1beccd7-55f4-4bde-a77c-7ec7c1d0eb70" providerId="ADAL" clId="{6266DAF7-91C2-4FA3-A31A-6E47C5D59484}" dt="2021-09-11T11:39:25.949" v="2142" actId="1076"/>
          <ac:picMkLst>
            <pc:docMk/>
            <pc:sldMk cId="2896655805" sldId="258"/>
            <ac:picMk id="4" creationId="{B4AAB517-3F5F-40CD-995F-A4185070B216}"/>
          </ac:picMkLst>
        </pc:picChg>
        <pc:picChg chg="del mod">
          <ac:chgData name="ANUPESH KUMAR VERMA" userId="d1beccd7-55f4-4bde-a77c-7ec7c1d0eb70" providerId="ADAL" clId="{6266DAF7-91C2-4FA3-A31A-6E47C5D59484}" dt="2021-09-11T04:18:32.857" v="29" actId="478"/>
          <ac:picMkLst>
            <pc:docMk/>
            <pc:sldMk cId="2896655805" sldId="258"/>
            <ac:picMk id="5" creationId="{F3F4F6C2-B9A5-4B4C-B75C-9AB0E271EC3D}"/>
          </ac:picMkLst>
        </pc:picChg>
      </pc:sldChg>
      <pc:sldChg chg="addSp modSp del mod setBg">
        <pc:chgData name="ANUPESH KUMAR VERMA" userId="d1beccd7-55f4-4bde-a77c-7ec7c1d0eb70" providerId="ADAL" clId="{6266DAF7-91C2-4FA3-A31A-6E47C5D59484}" dt="2021-09-11T13:29:44.978" v="2458" actId="47"/>
        <pc:sldMkLst>
          <pc:docMk/>
          <pc:sldMk cId="2561137173" sldId="260"/>
        </pc:sldMkLst>
        <pc:spChg chg="add mod">
          <ac:chgData name="ANUPESH KUMAR VERMA" userId="d1beccd7-55f4-4bde-a77c-7ec7c1d0eb70" providerId="ADAL" clId="{6266DAF7-91C2-4FA3-A31A-6E47C5D59484}" dt="2021-09-11T12:10:56.812" v="2281" actId="20577"/>
          <ac:spMkLst>
            <pc:docMk/>
            <pc:sldMk cId="2561137173" sldId="260"/>
            <ac:spMk id="3" creationId="{6F5AF4FE-58D5-4194-BEB4-3F4866265DFB}"/>
          </ac:spMkLst>
        </pc:spChg>
      </pc:sldChg>
      <pc:sldChg chg="modSp del mod">
        <pc:chgData name="ANUPESH KUMAR VERMA" userId="d1beccd7-55f4-4bde-a77c-7ec7c1d0eb70" providerId="ADAL" clId="{6266DAF7-91C2-4FA3-A31A-6E47C5D59484}" dt="2021-09-11T04:53:06.403" v="1968" actId="2696"/>
        <pc:sldMkLst>
          <pc:docMk/>
          <pc:sldMk cId="257933709" sldId="261"/>
        </pc:sldMkLst>
        <pc:grpChg chg="mod">
          <ac:chgData name="ANUPESH KUMAR VERMA" userId="d1beccd7-55f4-4bde-a77c-7ec7c1d0eb70" providerId="ADAL" clId="{6266DAF7-91C2-4FA3-A31A-6E47C5D59484}" dt="2021-09-09T16:27:56.818" v="0" actId="14100"/>
          <ac:grpSpMkLst>
            <pc:docMk/>
            <pc:sldMk cId="257933709" sldId="261"/>
            <ac:grpSpMk id="11" creationId="{52A79F10-161F-41B1-BD8A-A3A6F94BBEFE}"/>
          </ac:grpSpMkLst>
        </pc:grpChg>
      </pc:sldChg>
      <pc:sldChg chg="addSp delSp modSp new mod modTransition">
        <pc:chgData name="ANUPESH KUMAR VERMA" userId="d1beccd7-55f4-4bde-a77c-7ec7c1d0eb70" providerId="ADAL" clId="{6266DAF7-91C2-4FA3-A31A-6E47C5D59484}" dt="2021-09-12T09:36:18.971" v="4058"/>
        <pc:sldMkLst>
          <pc:docMk/>
          <pc:sldMk cId="1004262789" sldId="261"/>
        </pc:sldMkLst>
        <pc:spChg chg="mod">
          <ac:chgData name="ANUPESH KUMAR VERMA" userId="d1beccd7-55f4-4bde-a77c-7ec7c1d0eb70" providerId="ADAL" clId="{6266DAF7-91C2-4FA3-A31A-6E47C5D59484}" dt="2021-09-12T07:46:27.601" v="3747"/>
          <ac:spMkLst>
            <pc:docMk/>
            <pc:sldMk cId="1004262789" sldId="261"/>
            <ac:spMk id="2" creationId="{7CC4A217-AE75-4EF7-A66C-8D99B795CF66}"/>
          </ac:spMkLst>
        </pc:spChg>
        <pc:spChg chg="add mod">
          <ac:chgData name="ANUPESH KUMAR VERMA" userId="d1beccd7-55f4-4bde-a77c-7ec7c1d0eb70" providerId="ADAL" clId="{6266DAF7-91C2-4FA3-A31A-6E47C5D59484}" dt="2021-09-11T11:39:54.271" v="2144" actId="123"/>
          <ac:spMkLst>
            <pc:docMk/>
            <pc:sldMk cId="1004262789" sldId="261"/>
            <ac:spMk id="3" creationId="{17798D64-4E4B-4D7E-AAE9-A47448BF73A3}"/>
          </ac:spMkLst>
        </pc:spChg>
        <pc:picChg chg="add del mod">
          <ac:chgData name="ANUPESH KUMAR VERMA" userId="d1beccd7-55f4-4bde-a77c-7ec7c1d0eb70" providerId="ADAL" clId="{6266DAF7-91C2-4FA3-A31A-6E47C5D59484}" dt="2021-09-11T06:01:20.730" v="2025" actId="478"/>
          <ac:picMkLst>
            <pc:docMk/>
            <pc:sldMk cId="1004262789" sldId="261"/>
            <ac:picMk id="5" creationId="{06DF7E4C-6EEA-4952-90C5-F7568E6B7D4B}"/>
          </ac:picMkLst>
        </pc:picChg>
        <pc:picChg chg="add mod modCrop">
          <ac:chgData name="ANUPESH KUMAR VERMA" userId="d1beccd7-55f4-4bde-a77c-7ec7c1d0eb70" providerId="ADAL" clId="{6266DAF7-91C2-4FA3-A31A-6E47C5D59484}" dt="2021-09-11T11:37:34.008" v="2132" actId="14100"/>
          <ac:picMkLst>
            <pc:docMk/>
            <pc:sldMk cId="1004262789" sldId="261"/>
            <ac:picMk id="7" creationId="{3A5759AE-CD73-4757-9683-0AD59CDB2F6B}"/>
          </ac:picMkLst>
        </pc:picChg>
      </pc:sldChg>
      <pc:sldChg chg="modSp del">
        <pc:chgData name="ANUPESH KUMAR VERMA" userId="d1beccd7-55f4-4bde-a77c-7ec7c1d0eb70" providerId="ADAL" clId="{6266DAF7-91C2-4FA3-A31A-6E47C5D59484}" dt="2021-09-11T04:53:03.489" v="1967" actId="2696"/>
        <pc:sldMkLst>
          <pc:docMk/>
          <pc:sldMk cId="594445940" sldId="262"/>
        </pc:sldMkLst>
        <pc:graphicFrameChg chg="mod">
          <ac:chgData name="ANUPESH KUMAR VERMA" userId="d1beccd7-55f4-4bde-a77c-7ec7c1d0eb70" providerId="ADAL" clId="{6266DAF7-91C2-4FA3-A31A-6E47C5D59484}" dt="2021-09-11T04:28:44.248" v="96"/>
          <ac:graphicFrameMkLst>
            <pc:docMk/>
            <pc:sldMk cId="594445940" sldId="262"/>
            <ac:graphicFrameMk id="3" creationId="{7B8D5896-AA4C-4F30-8BCD-2B916EF4812C}"/>
          </ac:graphicFrameMkLst>
        </pc:graphicFrameChg>
      </pc:sldChg>
      <pc:sldChg chg="new del">
        <pc:chgData name="ANUPESH KUMAR VERMA" userId="d1beccd7-55f4-4bde-a77c-7ec7c1d0eb70" providerId="ADAL" clId="{6266DAF7-91C2-4FA3-A31A-6E47C5D59484}" dt="2021-09-11T12:10:44.295" v="2277" actId="47"/>
        <pc:sldMkLst>
          <pc:docMk/>
          <pc:sldMk cId="1670077613" sldId="262"/>
        </pc:sldMkLst>
      </pc:sldChg>
      <pc:sldChg chg="addSp delSp modSp add mod modTransition">
        <pc:chgData name="ANUPESH KUMAR VERMA" userId="d1beccd7-55f4-4bde-a77c-7ec7c1d0eb70" providerId="ADAL" clId="{6266DAF7-91C2-4FA3-A31A-6E47C5D59484}" dt="2021-09-12T09:36:22.889" v="4060"/>
        <pc:sldMkLst>
          <pc:docMk/>
          <pc:sldMk cId="44391134" sldId="263"/>
        </pc:sldMkLst>
        <pc:spChg chg="mod">
          <ac:chgData name="ANUPESH KUMAR VERMA" userId="d1beccd7-55f4-4bde-a77c-7ec7c1d0eb70" providerId="ADAL" clId="{6266DAF7-91C2-4FA3-A31A-6E47C5D59484}" dt="2021-09-11T11:58:45.888" v="2261" actId="20577"/>
          <ac:spMkLst>
            <pc:docMk/>
            <pc:sldMk cId="44391134" sldId="263"/>
            <ac:spMk id="2" creationId="{7CC4A217-AE75-4EF7-A66C-8D99B795CF66}"/>
          </ac:spMkLst>
        </pc:spChg>
        <pc:spChg chg="mod">
          <ac:chgData name="ANUPESH KUMAR VERMA" userId="d1beccd7-55f4-4bde-a77c-7ec7c1d0eb70" providerId="ADAL" clId="{6266DAF7-91C2-4FA3-A31A-6E47C5D59484}" dt="2021-09-11T12:00:09.199" v="2271" actId="207"/>
          <ac:spMkLst>
            <pc:docMk/>
            <pc:sldMk cId="44391134" sldId="263"/>
            <ac:spMk id="3" creationId="{17798D64-4E4B-4D7E-AAE9-A47448BF73A3}"/>
          </ac:spMkLst>
        </pc:spChg>
        <pc:picChg chg="add mod modCrop">
          <ac:chgData name="ANUPESH KUMAR VERMA" userId="d1beccd7-55f4-4bde-a77c-7ec7c1d0eb70" providerId="ADAL" clId="{6266DAF7-91C2-4FA3-A31A-6E47C5D59484}" dt="2021-09-11T12:02:08.566" v="2276" actId="1076"/>
          <ac:picMkLst>
            <pc:docMk/>
            <pc:sldMk cId="44391134" sldId="263"/>
            <ac:picMk id="5" creationId="{49646C67-4BED-4941-928C-DDC8882FB839}"/>
          </ac:picMkLst>
        </pc:picChg>
        <pc:picChg chg="del mod">
          <ac:chgData name="ANUPESH KUMAR VERMA" userId="d1beccd7-55f4-4bde-a77c-7ec7c1d0eb70" providerId="ADAL" clId="{6266DAF7-91C2-4FA3-A31A-6E47C5D59484}" dt="2021-09-11T11:46:45.018" v="2166" actId="478"/>
          <ac:picMkLst>
            <pc:docMk/>
            <pc:sldMk cId="44391134" sldId="263"/>
            <ac:picMk id="7" creationId="{3A5759AE-CD73-4757-9683-0AD59CDB2F6B}"/>
          </ac:picMkLst>
        </pc:picChg>
      </pc:sldChg>
      <pc:sldChg chg="modSp add del mod">
        <pc:chgData name="ANUPESH KUMAR VERMA" userId="d1beccd7-55f4-4bde-a77c-7ec7c1d0eb70" providerId="ADAL" clId="{6266DAF7-91C2-4FA3-A31A-6E47C5D59484}" dt="2021-09-11T11:40:08.786" v="2146" actId="47"/>
        <pc:sldMkLst>
          <pc:docMk/>
          <pc:sldMk cId="2054440113" sldId="263"/>
        </pc:sldMkLst>
        <pc:spChg chg="mod">
          <ac:chgData name="ANUPESH KUMAR VERMA" userId="d1beccd7-55f4-4bde-a77c-7ec7c1d0eb70" providerId="ADAL" clId="{6266DAF7-91C2-4FA3-A31A-6E47C5D59484}" dt="2021-09-11T11:37:13.406" v="2131" actId="20577"/>
          <ac:spMkLst>
            <pc:docMk/>
            <pc:sldMk cId="2054440113" sldId="263"/>
            <ac:spMk id="2" creationId="{7CC4A217-AE75-4EF7-A66C-8D99B795CF66}"/>
          </ac:spMkLst>
        </pc:spChg>
        <pc:spChg chg="mod">
          <ac:chgData name="ANUPESH KUMAR VERMA" userId="d1beccd7-55f4-4bde-a77c-7ec7c1d0eb70" providerId="ADAL" clId="{6266DAF7-91C2-4FA3-A31A-6E47C5D59484}" dt="2021-09-11T11:40:06.827" v="2145" actId="1076"/>
          <ac:spMkLst>
            <pc:docMk/>
            <pc:sldMk cId="2054440113" sldId="263"/>
            <ac:spMk id="3" creationId="{17798D64-4E4B-4D7E-AAE9-A47448BF73A3}"/>
          </ac:spMkLst>
        </pc:spChg>
      </pc:sldChg>
      <pc:sldChg chg="add modTransition">
        <pc:chgData name="ANUPESH KUMAR VERMA" userId="d1beccd7-55f4-4bde-a77c-7ec7c1d0eb70" providerId="ADAL" clId="{6266DAF7-91C2-4FA3-A31A-6E47C5D59484}" dt="2021-09-12T09:36:20.904" v="4059"/>
        <pc:sldMkLst>
          <pc:docMk/>
          <pc:sldMk cId="4242777276" sldId="264"/>
        </pc:sldMkLst>
      </pc:sldChg>
      <pc:sldChg chg="add del">
        <pc:chgData name="ANUPESH KUMAR VERMA" userId="d1beccd7-55f4-4bde-a77c-7ec7c1d0eb70" providerId="ADAL" clId="{6266DAF7-91C2-4FA3-A31A-6E47C5D59484}" dt="2021-09-11T11:58:23.975" v="2250" actId="47"/>
        <pc:sldMkLst>
          <pc:docMk/>
          <pc:sldMk cId="203763519" sldId="265"/>
        </pc:sldMkLst>
      </pc:sldChg>
      <pc:sldChg chg="addSp delSp modSp new mod modTransition">
        <pc:chgData name="ANUPESH KUMAR VERMA" userId="d1beccd7-55f4-4bde-a77c-7ec7c1d0eb70" providerId="ADAL" clId="{6266DAF7-91C2-4FA3-A31A-6E47C5D59484}" dt="2021-09-12T09:36:09.182" v="4055"/>
        <pc:sldMkLst>
          <pc:docMk/>
          <pc:sldMk cId="3050870689" sldId="265"/>
        </pc:sldMkLst>
        <pc:spChg chg="del mod">
          <ac:chgData name="ANUPESH KUMAR VERMA" userId="d1beccd7-55f4-4bde-a77c-7ec7c1d0eb70" providerId="ADAL" clId="{6266DAF7-91C2-4FA3-A31A-6E47C5D59484}" dt="2021-09-11T12:12:28.894" v="2284" actId="478"/>
          <ac:spMkLst>
            <pc:docMk/>
            <pc:sldMk cId="3050870689" sldId="265"/>
            <ac:spMk id="2" creationId="{FC6FEBB5-BC42-4C59-A97A-73C8FF89463F}"/>
          </ac:spMkLst>
        </pc:spChg>
        <pc:spChg chg="mod">
          <ac:chgData name="ANUPESH KUMAR VERMA" userId="d1beccd7-55f4-4bde-a77c-7ec7c1d0eb70" providerId="ADAL" clId="{6266DAF7-91C2-4FA3-A31A-6E47C5D59484}" dt="2021-09-11T12:22:34.357" v="2398" actId="27636"/>
          <ac:spMkLst>
            <pc:docMk/>
            <pc:sldMk cId="3050870689" sldId="265"/>
            <ac:spMk id="3" creationId="{83B835C2-FF1E-4FF4-A323-AB3662C59224}"/>
          </ac:spMkLst>
        </pc:spChg>
        <pc:spChg chg="add del mod">
          <ac:chgData name="ANUPESH KUMAR VERMA" userId="d1beccd7-55f4-4bde-a77c-7ec7c1d0eb70" providerId="ADAL" clId="{6266DAF7-91C2-4FA3-A31A-6E47C5D59484}" dt="2021-09-11T12:12:32.113" v="2285" actId="478"/>
          <ac:spMkLst>
            <pc:docMk/>
            <pc:sldMk cId="3050870689" sldId="265"/>
            <ac:spMk id="5" creationId="{CD2ABC60-B941-4694-8DBB-42407662DE8E}"/>
          </ac:spMkLst>
        </pc:spChg>
        <pc:spChg chg="add del mod">
          <ac:chgData name="ANUPESH KUMAR VERMA" userId="d1beccd7-55f4-4bde-a77c-7ec7c1d0eb70" providerId="ADAL" clId="{6266DAF7-91C2-4FA3-A31A-6E47C5D59484}" dt="2021-09-11T12:13:28.274" v="2306" actId="478"/>
          <ac:spMkLst>
            <pc:docMk/>
            <pc:sldMk cId="3050870689" sldId="265"/>
            <ac:spMk id="6" creationId="{1AA0A5FB-8763-40C0-BE58-52B7FEBF240B}"/>
          </ac:spMkLst>
        </pc:spChg>
        <pc:spChg chg="add del mod">
          <ac:chgData name="ANUPESH KUMAR VERMA" userId="d1beccd7-55f4-4bde-a77c-7ec7c1d0eb70" providerId="ADAL" clId="{6266DAF7-91C2-4FA3-A31A-6E47C5D59484}" dt="2021-09-11T12:13:17.409" v="2303" actId="478"/>
          <ac:spMkLst>
            <pc:docMk/>
            <pc:sldMk cId="3050870689" sldId="265"/>
            <ac:spMk id="8" creationId="{7E04C176-4735-4FA8-9A8A-5495BE934B08}"/>
          </ac:spMkLst>
        </pc:spChg>
        <pc:spChg chg="add del mod">
          <ac:chgData name="ANUPESH KUMAR VERMA" userId="d1beccd7-55f4-4bde-a77c-7ec7c1d0eb70" providerId="ADAL" clId="{6266DAF7-91C2-4FA3-A31A-6E47C5D59484}" dt="2021-09-11T12:13:29.793" v="2307" actId="478"/>
          <ac:spMkLst>
            <pc:docMk/>
            <pc:sldMk cId="3050870689" sldId="265"/>
            <ac:spMk id="10" creationId="{25F2FF0A-9096-4BEA-B91E-62FD2A41E57E}"/>
          </ac:spMkLst>
        </pc:spChg>
        <pc:spChg chg="add mod">
          <ac:chgData name="ANUPESH KUMAR VERMA" userId="d1beccd7-55f4-4bde-a77c-7ec7c1d0eb70" providerId="ADAL" clId="{6266DAF7-91C2-4FA3-A31A-6E47C5D59484}" dt="2021-09-12T07:46:17.269" v="3745"/>
          <ac:spMkLst>
            <pc:docMk/>
            <pc:sldMk cId="3050870689" sldId="265"/>
            <ac:spMk id="11" creationId="{A347609E-3B79-4239-9622-5F9DCDE4DC34}"/>
          </ac:spMkLst>
        </pc:spChg>
      </pc:sldChg>
      <pc:sldChg chg="addSp delSp modSp add mod modTransition">
        <pc:chgData name="ANUPESH KUMAR VERMA" userId="d1beccd7-55f4-4bde-a77c-7ec7c1d0eb70" providerId="ADAL" clId="{6266DAF7-91C2-4FA3-A31A-6E47C5D59484}" dt="2021-09-12T09:36:25.951" v="4061"/>
        <pc:sldMkLst>
          <pc:docMk/>
          <pc:sldMk cId="2025723727" sldId="266"/>
        </pc:sldMkLst>
        <pc:spChg chg="del">
          <ac:chgData name="ANUPESH KUMAR VERMA" userId="d1beccd7-55f4-4bde-a77c-7ec7c1d0eb70" providerId="ADAL" clId="{6266DAF7-91C2-4FA3-A31A-6E47C5D59484}" dt="2021-09-11T13:09:55.534" v="2408" actId="478"/>
          <ac:spMkLst>
            <pc:docMk/>
            <pc:sldMk cId="2025723727" sldId="266"/>
            <ac:spMk id="3" creationId="{83B835C2-FF1E-4FF4-A323-AB3662C59224}"/>
          </ac:spMkLst>
        </pc:spChg>
        <pc:spChg chg="add del mod">
          <ac:chgData name="ANUPESH KUMAR VERMA" userId="d1beccd7-55f4-4bde-a77c-7ec7c1d0eb70" providerId="ADAL" clId="{6266DAF7-91C2-4FA3-A31A-6E47C5D59484}" dt="2021-09-11T13:10:08.923" v="2409" actId="931"/>
          <ac:spMkLst>
            <pc:docMk/>
            <pc:sldMk cId="2025723727" sldId="266"/>
            <ac:spMk id="4" creationId="{03D07FDB-E583-4AA9-89C8-44B086876FD6}"/>
          </ac:spMkLst>
        </pc:spChg>
        <pc:spChg chg="mod">
          <ac:chgData name="ANUPESH KUMAR VERMA" userId="d1beccd7-55f4-4bde-a77c-7ec7c1d0eb70" providerId="ADAL" clId="{6266DAF7-91C2-4FA3-A31A-6E47C5D59484}" dt="2021-09-11T13:09:49.002" v="2407" actId="20577"/>
          <ac:spMkLst>
            <pc:docMk/>
            <pc:sldMk cId="2025723727" sldId="266"/>
            <ac:spMk id="11" creationId="{A347609E-3B79-4239-9622-5F9DCDE4DC34}"/>
          </ac:spMkLst>
        </pc:spChg>
        <pc:picChg chg="add mod modCrop">
          <ac:chgData name="ANUPESH KUMAR VERMA" userId="d1beccd7-55f4-4bde-a77c-7ec7c1d0eb70" providerId="ADAL" clId="{6266DAF7-91C2-4FA3-A31A-6E47C5D59484}" dt="2021-09-12T08:24:15.944" v="3779" actId="1076"/>
          <ac:picMkLst>
            <pc:docMk/>
            <pc:sldMk cId="2025723727" sldId="266"/>
            <ac:picMk id="6" creationId="{663E9F9D-374C-417D-95F5-068E1CA7BC4C}"/>
          </ac:picMkLst>
        </pc:picChg>
        <pc:picChg chg="add del mod modCrop">
          <ac:chgData name="ANUPESH KUMAR VERMA" userId="d1beccd7-55f4-4bde-a77c-7ec7c1d0eb70" providerId="ADAL" clId="{6266DAF7-91C2-4FA3-A31A-6E47C5D59484}" dt="2021-09-12T08:24:19.710" v="3785" actId="478"/>
          <ac:picMkLst>
            <pc:docMk/>
            <pc:sldMk cId="2025723727" sldId="266"/>
            <ac:picMk id="8" creationId="{A1A2F318-190B-4E0D-99FA-9019114989ED}"/>
          </ac:picMkLst>
        </pc:picChg>
        <pc:picChg chg="add del mod">
          <ac:chgData name="ANUPESH KUMAR VERMA" userId="d1beccd7-55f4-4bde-a77c-7ec7c1d0eb70" providerId="ADAL" clId="{6266DAF7-91C2-4FA3-A31A-6E47C5D59484}" dt="2021-09-12T08:21:22.872" v="3755" actId="478"/>
          <ac:picMkLst>
            <pc:docMk/>
            <pc:sldMk cId="2025723727" sldId="266"/>
            <ac:picMk id="10" creationId="{797B1F0F-1C16-47CE-9CD9-88D385326B43}"/>
          </ac:picMkLst>
        </pc:picChg>
      </pc:sldChg>
      <pc:sldChg chg="addSp delSp modSp add mod modTransition">
        <pc:chgData name="ANUPESH KUMAR VERMA" userId="d1beccd7-55f4-4bde-a77c-7ec7c1d0eb70" providerId="ADAL" clId="{6266DAF7-91C2-4FA3-A31A-6E47C5D59484}" dt="2021-09-12T09:36:31.313" v="4062"/>
        <pc:sldMkLst>
          <pc:docMk/>
          <pc:sldMk cId="2003445970" sldId="267"/>
        </pc:sldMkLst>
        <pc:spChg chg="add mod">
          <ac:chgData name="ANUPESH KUMAR VERMA" userId="d1beccd7-55f4-4bde-a77c-7ec7c1d0eb70" providerId="ADAL" clId="{6266DAF7-91C2-4FA3-A31A-6E47C5D59484}" dt="2021-09-12T03:00:57.673" v="2588" actId="12"/>
          <ac:spMkLst>
            <pc:docMk/>
            <pc:sldMk cId="2003445970" sldId="267"/>
            <ac:spMk id="3" creationId="{579A0651-F5B7-4A2F-9E9D-2995DD37CC4A}"/>
          </ac:spMkLst>
        </pc:spChg>
        <pc:spChg chg="mod">
          <ac:chgData name="ANUPESH KUMAR VERMA" userId="d1beccd7-55f4-4bde-a77c-7ec7c1d0eb70" providerId="ADAL" clId="{6266DAF7-91C2-4FA3-A31A-6E47C5D59484}" dt="2021-09-11T13:28:44.941" v="2452" actId="20577"/>
          <ac:spMkLst>
            <pc:docMk/>
            <pc:sldMk cId="2003445970" sldId="267"/>
            <ac:spMk id="11" creationId="{A347609E-3B79-4239-9622-5F9DCDE4DC34}"/>
          </ac:spMkLst>
        </pc:spChg>
        <pc:picChg chg="del">
          <ac:chgData name="ANUPESH KUMAR VERMA" userId="d1beccd7-55f4-4bde-a77c-7ec7c1d0eb70" providerId="ADAL" clId="{6266DAF7-91C2-4FA3-A31A-6E47C5D59484}" dt="2021-09-11T13:28:37.222" v="2444" actId="478"/>
          <ac:picMkLst>
            <pc:docMk/>
            <pc:sldMk cId="2003445970" sldId="267"/>
            <ac:picMk id="6" creationId="{663E9F9D-374C-417D-95F5-068E1CA7BC4C}"/>
          </ac:picMkLst>
        </pc:picChg>
      </pc:sldChg>
      <pc:sldChg chg="addSp delSp modSp add mod modTransition modAnim">
        <pc:chgData name="ANUPESH KUMAR VERMA" userId="d1beccd7-55f4-4bde-a77c-7ec7c1d0eb70" providerId="ADAL" clId="{6266DAF7-91C2-4FA3-A31A-6E47C5D59484}" dt="2021-09-12T06:25:52.744" v="3638"/>
        <pc:sldMkLst>
          <pc:docMk/>
          <pc:sldMk cId="335032520" sldId="268"/>
        </pc:sldMkLst>
        <pc:spChg chg="add del mod">
          <ac:chgData name="ANUPESH KUMAR VERMA" userId="d1beccd7-55f4-4bde-a77c-7ec7c1d0eb70" providerId="ADAL" clId="{6266DAF7-91C2-4FA3-A31A-6E47C5D59484}" dt="2021-09-12T03:13:02.537" v="2896" actId="478"/>
          <ac:spMkLst>
            <pc:docMk/>
            <pc:sldMk cId="335032520" sldId="268"/>
            <ac:spMk id="2" creationId="{23C11AC9-7171-438F-B73B-0D3CB23BB324}"/>
          </ac:spMkLst>
        </pc:spChg>
        <pc:spChg chg="add del mod">
          <ac:chgData name="ANUPESH KUMAR VERMA" userId="d1beccd7-55f4-4bde-a77c-7ec7c1d0eb70" providerId="ADAL" clId="{6266DAF7-91C2-4FA3-A31A-6E47C5D59484}" dt="2021-09-12T04:07:35.747" v="3054" actId="478"/>
          <ac:spMkLst>
            <pc:docMk/>
            <pc:sldMk cId="335032520" sldId="268"/>
            <ac:spMk id="3" creationId="{579A0651-F5B7-4A2F-9E9D-2995DD37CC4A}"/>
          </ac:spMkLst>
        </pc:spChg>
        <pc:spChg chg="add del mod">
          <ac:chgData name="ANUPESH KUMAR VERMA" userId="d1beccd7-55f4-4bde-a77c-7ec7c1d0eb70" providerId="ADAL" clId="{6266DAF7-91C2-4FA3-A31A-6E47C5D59484}" dt="2021-09-12T03:12:57.501" v="2895" actId="478"/>
          <ac:spMkLst>
            <pc:docMk/>
            <pc:sldMk cId="335032520" sldId="268"/>
            <ac:spMk id="5" creationId="{F85631B3-1A08-40AD-95B4-9409F003A678}"/>
          </ac:spMkLst>
        </pc:spChg>
        <pc:spChg chg="add mod">
          <ac:chgData name="ANUPESH KUMAR VERMA" userId="d1beccd7-55f4-4bde-a77c-7ec7c1d0eb70" providerId="ADAL" clId="{6266DAF7-91C2-4FA3-A31A-6E47C5D59484}" dt="2021-09-12T04:13:52.182" v="3180" actId="1076"/>
          <ac:spMkLst>
            <pc:docMk/>
            <pc:sldMk cId="335032520" sldId="268"/>
            <ac:spMk id="6" creationId="{BC6D9688-BCF5-4947-8DAB-90DB31BBCBF4}"/>
          </ac:spMkLst>
        </pc:spChg>
        <pc:spChg chg="del mod">
          <ac:chgData name="ANUPESH KUMAR VERMA" userId="d1beccd7-55f4-4bde-a77c-7ec7c1d0eb70" providerId="ADAL" clId="{6266DAF7-91C2-4FA3-A31A-6E47C5D59484}" dt="2021-09-12T03:54:12.502" v="3039" actId="478"/>
          <ac:spMkLst>
            <pc:docMk/>
            <pc:sldMk cId="335032520" sldId="268"/>
            <ac:spMk id="11" creationId="{A347609E-3B79-4239-9622-5F9DCDE4DC34}"/>
          </ac:spMkLst>
        </pc:spChg>
        <pc:picChg chg="add mod">
          <ac:chgData name="ANUPESH KUMAR VERMA" userId="d1beccd7-55f4-4bde-a77c-7ec7c1d0eb70" providerId="ADAL" clId="{6266DAF7-91C2-4FA3-A31A-6E47C5D59484}" dt="2021-09-12T05:18:08.079" v="3419" actId="1076"/>
          <ac:picMkLst>
            <pc:docMk/>
            <pc:sldMk cId="335032520" sldId="268"/>
            <ac:picMk id="8" creationId="{2EF015B7-9576-4E3B-8669-7B6EC077B882}"/>
          </ac:picMkLst>
        </pc:picChg>
        <pc:picChg chg="add mod modCrop">
          <ac:chgData name="ANUPESH KUMAR VERMA" userId="d1beccd7-55f4-4bde-a77c-7ec7c1d0eb70" providerId="ADAL" clId="{6266DAF7-91C2-4FA3-A31A-6E47C5D59484}" dt="2021-09-12T05:21:38.309" v="3439" actId="732"/>
          <ac:picMkLst>
            <pc:docMk/>
            <pc:sldMk cId="335032520" sldId="268"/>
            <ac:picMk id="9" creationId="{ADB7A72A-7E5F-4F32-BF6E-EAFC56CEE89F}"/>
          </ac:picMkLst>
        </pc:picChg>
        <pc:picChg chg="add mod modCrop">
          <ac:chgData name="ANUPESH KUMAR VERMA" userId="d1beccd7-55f4-4bde-a77c-7ec7c1d0eb70" providerId="ADAL" clId="{6266DAF7-91C2-4FA3-A31A-6E47C5D59484}" dt="2021-09-12T05:21:17.766" v="3437" actId="732"/>
          <ac:picMkLst>
            <pc:docMk/>
            <pc:sldMk cId="335032520" sldId="268"/>
            <ac:picMk id="12" creationId="{85AE10E3-F2D9-4E41-B8DA-12236F6E8A90}"/>
          </ac:picMkLst>
        </pc:picChg>
        <pc:picChg chg="add mod modCrop">
          <ac:chgData name="ANUPESH KUMAR VERMA" userId="d1beccd7-55f4-4bde-a77c-7ec7c1d0eb70" providerId="ADAL" clId="{6266DAF7-91C2-4FA3-A31A-6E47C5D59484}" dt="2021-09-12T05:23:53.328" v="3440"/>
          <ac:picMkLst>
            <pc:docMk/>
            <pc:sldMk cId="335032520" sldId="268"/>
            <ac:picMk id="14" creationId="{34B6E26A-21C4-4496-A64A-F15686B77E43}"/>
          </ac:picMkLst>
        </pc:picChg>
        <pc:picChg chg="add del mod">
          <ac:chgData name="ANUPESH KUMAR VERMA" userId="d1beccd7-55f4-4bde-a77c-7ec7c1d0eb70" providerId="ADAL" clId="{6266DAF7-91C2-4FA3-A31A-6E47C5D59484}" dt="2021-09-12T05:11:51.409" v="3370" actId="478"/>
          <ac:picMkLst>
            <pc:docMk/>
            <pc:sldMk cId="335032520" sldId="268"/>
            <ac:picMk id="16" creationId="{E4F29B80-61C5-4C65-A9D2-F30E80979311}"/>
          </ac:picMkLst>
        </pc:picChg>
        <pc:picChg chg="add mod modCrop">
          <ac:chgData name="ANUPESH KUMAR VERMA" userId="d1beccd7-55f4-4bde-a77c-7ec7c1d0eb70" providerId="ADAL" clId="{6266DAF7-91C2-4FA3-A31A-6E47C5D59484}" dt="2021-09-12T05:20:24.429" v="3434" actId="1076"/>
          <ac:picMkLst>
            <pc:docMk/>
            <pc:sldMk cId="335032520" sldId="268"/>
            <ac:picMk id="18" creationId="{FF5A5FE1-6F9A-4BA4-A0B0-2E25F7DA92AF}"/>
          </ac:picMkLst>
        </pc:picChg>
      </pc:sldChg>
      <pc:sldChg chg="addSp delSp modSp add mod modTransition">
        <pc:chgData name="ANUPESH KUMAR VERMA" userId="d1beccd7-55f4-4bde-a77c-7ec7c1d0eb70" providerId="ADAL" clId="{6266DAF7-91C2-4FA3-A31A-6E47C5D59484}" dt="2021-09-12T09:36:44.995" v="4064"/>
        <pc:sldMkLst>
          <pc:docMk/>
          <pc:sldMk cId="3673367607" sldId="269"/>
        </pc:sldMkLst>
        <pc:spChg chg="add del mod">
          <ac:chgData name="ANUPESH KUMAR VERMA" userId="d1beccd7-55f4-4bde-a77c-7ec7c1d0eb70" providerId="ADAL" clId="{6266DAF7-91C2-4FA3-A31A-6E47C5D59484}" dt="2021-09-12T03:28:34.007" v="2980" actId="478"/>
          <ac:spMkLst>
            <pc:docMk/>
            <pc:sldMk cId="3673367607" sldId="269"/>
            <ac:spMk id="2" creationId="{D0F35C15-E215-4BF9-A329-6B66785CDAD3}"/>
          </ac:spMkLst>
        </pc:spChg>
        <pc:spChg chg="mod">
          <ac:chgData name="ANUPESH KUMAR VERMA" userId="d1beccd7-55f4-4bde-a77c-7ec7c1d0eb70" providerId="ADAL" clId="{6266DAF7-91C2-4FA3-A31A-6E47C5D59484}" dt="2021-09-12T03:53:13.233" v="3035" actId="113"/>
          <ac:spMkLst>
            <pc:docMk/>
            <pc:sldMk cId="3673367607" sldId="269"/>
            <ac:spMk id="3" creationId="{579A0651-F5B7-4A2F-9E9D-2995DD37CC4A}"/>
          </ac:spMkLst>
        </pc:spChg>
        <pc:spChg chg="mod">
          <ac:chgData name="ANUPESH KUMAR VERMA" userId="d1beccd7-55f4-4bde-a77c-7ec7c1d0eb70" providerId="ADAL" clId="{6266DAF7-91C2-4FA3-A31A-6E47C5D59484}" dt="2021-09-12T03:14:10.436" v="2909" actId="20577"/>
          <ac:spMkLst>
            <pc:docMk/>
            <pc:sldMk cId="3673367607" sldId="269"/>
            <ac:spMk id="11" creationId="{A347609E-3B79-4239-9622-5F9DCDE4DC34}"/>
          </ac:spMkLst>
        </pc:spChg>
        <pc:picChg chg="add mod modCrop">
          <ac:chgData name="ANUPESH KUMAR VERMA" userId="d1beccd7-55f4-4bde-a77c-7ec7c1d0eb70" providerId="ADAL" clId="{6266DAF7-91C2-4FA3-A31A-6E47C5D59484}" dt="2021-09-12T03:50:37.853" v="3034" actId="1076"/>
          <ac:picMkLst>
            <pc:docMk/>
            <pc:sldMk cId="3673367607" sldId="269"/>
            <ac:picMk id="5" creationId="{E2F19CCA-B8CA-4C71-9BCC-1D59133AAF64}"/>
          </ac:picMkLst>
        </pc:picChg>
      </pc:sldChg>
      <pc:sldChg chg="add del modTransition">
        <pc:chgData name="ANUPESH KUMAR VERMA" userId="d1beccd7-55f4-4bde-a77c-7ec7c1d0eb70" providerId="ADAL" clId="{6266DAF7-91C2-4FA3-A31A-6E47C5D59484}" dt="2021-09-12T09:19:57.771" v="4015" actId="47"/>
        <pc:sldMkLst>
          <pc:docMk/>
          <pc:sldMk cId="3642584482" sldId="270"/>
        </pc:sldMkLst>
      </pc:sldChg>
      <pc:sldChg chg="addSp delSp modSp add mod modTransition addAnim delAnim modAnim addCm delCm">
        <pc:chgData name="ANUPESH KUMAR VERMA" userId="d1beccd7-55f4-4bde-a77c-7ec7c1d0eb70" providerId="ADAL" clId="{6266DAF7-91C2-4FA3-A31A-6E47C5D59484}" dt="2021-09-12T09:58:46.242" v="4196"/>
        <pc:sldMkLst>
          <pc:docMk/>
          <pc:sldMk cId="1447435301" sldId="271"/>
        </pc:sldMkLst>
        <pc:spChg chg="add del mod">
          <ac:chgData name="ANUPESH KUMAR VERMA" userId="d1beccd7-55f4-4bde-a77c-7ec7c1d0eb70" providerId="ADAL" clId="{6266DAF7-91C2-4FA3-A31A-6E47C5D59484}" dt="2021-09-12T09:34:24.916" v="4028"/>
          <ac:spMkLst>
            <pc:docMk/>
            <pc:sldMk cId="1447435301" sldId="271"/>
            <ac:spMk id="3" creationId="{33CCDB97-4084-4BDB-A1CA-5B2EC37BCD09}"/>
          </ac:spMkLst>
        </pc:spChg>
        <pc:spChg chg="del mod">
          <ac:chgData name="ANUPESH KUMAR VERMA" userId="d1beccd7-55f4-4bde-a77c-7ec7c1d0eb70" providerId="ADAL" clId="{6266DAF7-91C2-4FA3-A31A-6E47C5D59484}" dt="2021-09-12T08:49:42.661" v="3786"/>
          <ac:spMkLst>
            <pc:docMk/>
            <pc:sldMk cId="1447435301" sldId="271"/>
            <ac:spMk id="3" creationId="{579A0651-F5B7-4A2F-9E9D-2995DD37CC4A}"/>
          </ac:spMkLst>
        </pc:spChg>
        <pc:spChg chg="add del mod">
          <ac:chgData name="ANUPESH KUMAR VERMA" userId="d1beccd7-55f4-4bde-a77c-7ec7c1d0eb70" providerId="ADAL" clId="{6266DAF7-91C2-4FA3-A31A-6E47C5D59484}" dt="2021-09-12T09:55:16.217" v="4114"/>
          <ac:spMkLst>
            <pc:docMk/>
            <pc:sldMk cId="1447435301" sldId="271"/>
            <ac:spMk id="3" creationId="{B10AE769-F713-45FD-84E4-CD32E23715AE}"/>
          </ac:spMkLst>
        </pc:spChg>
        <pc:spChg chg="add del mod">
          <ac:chgData name="ANUPESH KUMAR VERMA" userId="d1beccd7-55f4-4bde-a77c-7ec7c1d0eb70" providerId="ADAL" clId="{6266DAF7-91C2-4FA3-A31A-6E47C5D59484}" dt="2021-09-12T09:41:34.585" v="4069"/>
          <ac:spMkLst>
            <pc:docMk/>
            <pc:sldMk cId="1447435301" sldId="271"/>
            <ac:spMk id="4" creationId="{10AB131D-A3B4-4099-9E71-AC1051BAE549}"/>
          </ac:spMkLst>
        </pc:spChg>
        <pc:spChg chg="add del mod">
          <ac:chgData name="ANUPESH KUMAR VERMA" userId="d1beccd7-55f4-4bde-a77c-7ec7c1d0eb70" providerId="ADAL" clId="{6266DAF7-91C2-4FA3-A31A-6E47C5D59484}" dt="2021-09-12T09:02:02.930" v="3814"/>
          <ac:spMkLst>
            <pc:docMk/>
            <pc:sldMk cId="1447435301" sldId="271"/>
            <ac:spMk id="5" creationId="{CB15D0A1-7C22-4C0C-855B-894E1DA95F97}"/>
          </ac:spMkLst>
        </pc:spChg>
        <pc:spChg chg="add del mod">
          <ac:chgData name="ANUPESH KUMAR VERMA" userId="d1beccd7-55f4-4bde-a77c-7ec7c1d0eb70" providerId="ADAL" clId="{6266DAF7-91C2-4FA3-A31A-6E47C5D59484}" dt="2021-09-12T09:09:29.839" v="3848" actId="21"/>
          <ac:spMkLst>
            <pc:docMk/>
            <pc:sldMk cId="1447435301" sldId="271"/>
            <ac:spMk id="9" creationId="{724D7DA8-FF26-4882-9D46-9A98457DD3FB}"/>
          </ac:spMkLst>
        </pc:spChg>
        <pc:spChg chg="add del mod">
          <ac:chgData name="ANUPESH KUMAR VERMA" userId="d1beccd7-55f4-4bde-a77c-7ec7c1d0eb70" providerId="ADAL" clId="{6266DAF7-91C2-4FA3-A31A-6E47C5D59484}" dt="2021-09-12T09:13:45.502" v="3998"/>
          <ac:spMkLst>
            <pc:docMk/>
            <pc:sldMk cId="1447435301" sldId="271"/>
            <ac:spMk id="10" creationId="{B44ECEB9-25FF-411A-92E9-45BA8A42F46B}"/>
          </ac:spMkLst>
        </pc:spChg>
        <pc:spChg chg="del mod">
          <ac:chgData name="ANUPESH KUMAR VERMA" userId="d1beccd7-55f4-4bde-a77c-7ec7c1d0eb70" providerId="ADAL" clId="{6266DAF7-91C2-4FA3-A31A-6E47C5D59484}" dt="2021-09-12T09:15:30.285" v="4013" actId="478"/>
          <ac:spMkLst>
            <pc:docMk/>
            <pc:sldMk cId="1447435301" sldId="271"/>
            <ac:spMk id="11" creationId="{A347609E-3B79-4239-9622-5F9DCDE4DC34}"/>
          </ac:spMkLst>
        </pc:spChg>
        <pc:spChg chg="add del mod">
          <ac:chgData name="ANUPESH KUMAR VERMA" userId="d1beccd7-55f4-4bde-a77c-7ec7c1d0eb70" providerId="ADAL" clId="{6266DAF7-91C2-4FA3-A31A-6E47C5D59484}" dt="2021-09-12T09:13:45.502" v="4000"/>
          <ac:spMkLst>
            <pc:docMk/>
            <pc:sldMk cId="1447435301" sldId="271"/>
            <ac:spMk id="12" creationId="{298DA3CB-215C-42F1-BC10-0E591D2898AE}"/>
          </ac:spMkLst>
        </pc:spChg>
        <pc:spChg chg="add mod">
          <ac:chgData name="ANUPESH KUMAR VERMA" userId="d1beccd7-55f4-4bde-a77c-7ec7c1d0eb70" providerId="ADAL" clId="{6266DAF7-91C2-4FA3-A31A-6E47C5D59484}" dt="2021-09-12T09:15:26.259" v="4012" actId="208"/>
          <ac:spMkLst>
            <pc:docMk/>
            <pc:sldMk cId="1447435301" sldId="271"/>
            <ac:spMk id="13" creationId="{AC5FE2E9-1551-489C-A7D3-2E3B4FCF929E}"/>
          </ac:spMkLst>
        </pc:spChg>
        <pc:spChg chg="add del mod">
          <ac:chgData name="ANUPESH KUMAR VERMA" userId="d1beccd7-55f4-4bde-a77c-7ec7c1d0eb70" providerId="ADAL" clId="{6266DAF7-91C2-4FA3-A31A-6E47C5D59484}" dt="2021-09-12T09:13:45.502" v="3996" actId="22"/>
          <ac:spMkLst>
            <pc:docMk/>
            <pc:sldMk cId="1447435301" sldId="271"/>
            <ac:spMk id="15" creationId="{49358798-2226-427A-833E-5AA73B30BE1D}"/>
          </ac:spMkLst>
        </pc:spChg>
        <pc:spChg chg="add del mod">
          <ac:chgData name="ANUPESH KUMAR VERMA" userId="d1beccd7-55f4-4bde-a77c-7ec7c1d0eb70" providerId="ADAL" clId="{6266DAF7-91C2-4FA3-A31A-6E47C5D59484}" dt="2021-09-12T09:15:33.722" v="4014" actId="478"/>
          <ac:spMkLst>
            <pc:docMk/>
            <pc:sldMk cId="1447435301" sldId="271"/>
            <ac:spMk id="17" creationId="{98A79DEF-92FE-4191-9782-992400ADBE64}"/>
          </ac:spMkLst>
        </pc:spChg>
        <pc:picChg chg="add del mod">
          <ac:chgData name="ANUPESH KUMAR VERMA" userId="d1beccd7-55f4-4bde-a77c-7ec7c1d0eb70" providerId="ADAL" clId="{6266DAF7-91C2-4FA3-A31A-6E47C5D59484}" dt="2021-09-12T08:52:41.890" v="3813" actId="478"/>
          <ac:picMkLst>
            <pc:docMk/>
            <pc:sldMk cId="1447435301" sldId="271"/>
            <ac:picMk id="2" creationId="{6891C29F-660C-41F6-9ED0-7CD21BA04B06}"/>
          </ac:picMkLst>
        </pc:picChg>
        <pc:picChg chg="add del mod modCrop">
          <ac:chgData name="ANUPESH KUMAR VERMA" userId="d1beccd7-55f4-4bde-a77c-7ec7c1d0eb70" providerId="ADAL" clId="{6266DAF7-91C2-4FA3-A31A-6E47C5D59484}" dt="2021-09-12T09:41:29.021" v="4068" actId="478"/>
          <ac:picMkLst>
            <pc:docMk/>
            <pc:sldMk cId="1447435301" sldId="271"/>
            <ac:picMk id="2" creationId="{7E2724A9-ACE6-462D-8187-CBB6A77E6F6C}"/>
          </ac:picMkLst>
        </pc:picChg>
        <pc:picChg chg="add mod modCrop">
          <ac:chgData name="ANUPESH KUMAR VERMA" userId="d1beccd7-55f4-4bde-a77c-7ec7c1d0eb70" providerId="ADAL" clId="{6266DAF7-91C2-4FA3-A31A-6E47C5D59484}" dt="2021-09-12T09:58:46.242" v="4196"/>
          <ac:picMkLst>
            <pc:docMk/>
            <pc:sldMk cId="1447435301" sldId="271"/>
            <ac:picMk id="4" creationId="{B0A3F242-77A1-4BEC-B07D-6DDE50F3A8C9}"/>
          </ac:picMkLst>
        </pc:picChg>
        <pc:picChg chg="add del mod modCrop">
          <ac:chgData name="ANUPESH KUMAR VERMA" userId="d1beccd7-55f4-4bde-a77c-7ec7c1d0eb70" providerId="ADAL" clId="{6266DAF7-91C2-4FA3-A31A-6E47C5D59484}" dt="2021-09-12T09:55:10.519" v="4113" actId="478"/>
          <ac:picMkLst>
            <pc:docMk/>
            <pc:sldMk cId="1447435301" sldId="271"/>
            <ac:picMk id="5" creationId="{DD1E6023-B4EA-4953-B894-9F91FD6FAC93}"/>
          </ac:picMkLst>
        </pc:picChg>
        <pc:picChg chg="add del mod ord modCrop">
          <ac:chgData name="ANUPESH KUMAR VERMA" userId="d1beccd7-55f4-4bde-a77c-7ec7c1d0eb70" providerId="ADAL" clId="{6266DAF7-91C2-4FA3-A31A-6E47C5D59484}" dt="2021-09-12T09:33:13.737" v="4027" actId="21"/>
          <ac:picMkLst>
            <pc:docMk/>
            <pc:sldMk cId="1447435301" sldId="271"/>
            <ac:picMk id="6" creationId="{3EA12AC1-0F2D-4A9C-9E9B-27E60560B522}"/>
          </ac:picMkLst>
        </pc:picChg>
        <pc:picChg chg="add del mod">
          <ac:chgData name="ANUPESH KUMAR VERMA" userId="d1beccd7-55f4-4bde-a77c-7ec7c1d0eb70" providerId="ADAL" clId="{6266DAF7-91C2-4FA3-A31A-6E47C5D59484}" dt="2021-09-12T09:10:17.914" v="3853" actId="478"/>
          <ac:picMkLst>
            <pc:docMk/>
            <pc:sldMk cId="1447435301" sldId="271"/>
            <ac:picMk id="7" creationId="{6F846D57-86AB-47A7-BD01-668509AF88BF}"/>
          </ac:picMkLst>
        </pc:picChg>
      </pc:sldChg>
      <pc:sldChg chg="addSp delSp modSp new del mod">
        <pc:chgData name="ANUPESH KUMAR VERMA" userId="d1beccd7-55f4-4bde-a77c-7ec7c1d0eb70" providerId="ADAL" clId="{6266DAF7-91C2-4FA3-A31A-6E47C5D59484}" dt="2021-09-12T04:46:39.894" v="3301" actId="47"/>
        <pc:sldMkLst>
          <pc:docMk/>
          <pc:sldMk cId="105033373" sldId="272"/>
        </pc:sldMkLst>
        <pc:picChg chg="add del mod">
          <ac:chgData name="ANUPESH KUMAR VERMA" userId="d1beccd7-55f4-4bde-a77c-7ec7c1d0eb70" providerId="ADAL" clId="{6266DAF7-91C2-4FA3-A31A-6E47C5D59484}" dt="2021-09-12T04:44:20.675" v="3289" actId="21"/>
          <ac:picMkLst>
            <pc:docMk/>
            <pc:sldMk cId="105033373" sldId="272"/>
            <ac:picMk id="4" creationId="{7FA88ED0-2176-4F42-92B9-2D489A296C60}"/>
          </ac:picMkLst>
        </pc:picChg>
        <pc:picChg chg="add mod">
          <ac:chgData name="ANUPESH KUMAR VERMA" userId="d1beccd7-55f4-4bde-a77c-7ec7c1d0eb70" providerId="ADAL" clId="{6266DAF7-91C2-4FA3-A31A-6E47C5D59484}" dt="2021-09-12T04:42:03.717" v="3284" actId="1076"/>
          <ac:picMkLst>
            <pc:docMk/>
            <pc:sldMk cId="105033373" sldId="272"/>
            <ac:picMk id="5" creationId="{8F57F593-4DDF-4CAB-A620-8442ABE715C2}"/>
          </ac:picMkLst>
        </pc:picChg>
        <pc:picChg chg="add del mod">
          <ac:chgData name="ANUPESH KUMAR VERMA" userId="d1beccd7-55f4-4bde-a77c-7ec7c1d0eb70" providerId="ADAL" clId="{6266DAF7-91C2-4FA3-A31A-6E47C5D59484}" dt="2021-09-12T04:41:46.504" v="3279" actId="478"/>
          <ac:picMkLst>
            <pc:docMk/>
            <pc:sldMk cId="105033373" sldId="272"/>
            <ac:picMk id="6" creationId="{53A8133C-B44B-4A1C-904D-57451DD6AAFC}"/>
          </ac:picMkLst>
        </pc:picChg>
        <pc:picChg chg="add del mod">
          <ac:chgData name="ANUPESH KUMAR VERMA" userId="d1beccd7-55f4-4bde-a77c-7ec7c1d0eb70" providerId="ADAL" clId="{6266DAF7-91C2-4FA3-A31A-6E47C5D59484}" dt="2021-09-12T04:40:12.056" v="3255" actId="21"/>
          <ac:picMkLst>
            <pc:docMk/>
            <pc:sldMk cId="105033373" sldId="272"/>
            <ac:picMk id="7" creationId="{4217A351-A519-413A-A23F-D8B763A1075C}"/>
          </ac:picMkLst>
        </pc:picChg>
      </pc:sldChg>
      <pc:sldMasterChg chg="setBg modSldLayout">
        <pc:chgData name="ANUPESH KUMAR VERMA" userId="d1beccd7-55f4-4bde-a77c-7ec7c1d0eb70" providerId="ADAL" clId="{6266DAF7-91C2-4FA3-A31A-6E47C5D59484}" dt="2021-09-11T04:46:47.407" v="1947"/>
        <pc:sldMasterMkLst>
          <pc:docMk/>
          <pc:sldMasterMk cId="0" sldId="2147483648"/>
        </pc:sldMasterMkLst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52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56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58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59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60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61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63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66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67"/>
          </pc:sldLayoutMkLst>
        </pc:sldLayoutChg>
        <pc:sldLayoutChg chg="setBg">
          <pc:chgData name="ANUPESH KUMAR VERMA" userId="d1beccd7-55f4-4bde-a77c-7ec7c1d0eb70" providerId="ADAL" clId="{6266DAF7-91C2-4FA3-A31A-6E47C5D59484}" dt="2021-09-11T04:46:47.407" v="1947"/>
          <pc:sldLayoutMkLst>
            <pc:docMk/>
            <pc:sldMasterMk cId="0" sldId="2147483648"/>
            <pc:sldLayoutMk cId="0" sldId="2147483668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2" Type="http://schemas.microsoft.com/office/2007/relationships/hdphoto" Target="../media/hdphoto2.wdp"/><Relationship Id="rId1" Type="http://schemas.openxmlformats.org/officeDocument/2006/relationships/image" Target="../media/image4.png"/></Relationships>
</file>

<file path=ppt/diagrams/_rels/data2.xml.rels><?xml version="1.0" encoding="UTF-8" standalone="yes"?>
<Relationships xmlns="http://schemas.openxmlformats.org/package/2006/relationships"><Relationship Id="rId2" Type="http://schemas.microsoft.com/office/2007/relationships/hdphoto" Target="../media/hdphoto3.wdp"/><Relationship Id="rId1" Type="http://schemas.openxmlformats.org/officeDocument/2006/relationships/image" Target="../media/image5.png"/></Relationships>
</file>

<file path=ppt/diagrams/_rels/data3.xml.rels><?xml version="1.0" encoding="UTF-8" standalone="yes"?>
<Relationships xmlns="http://schemas.openxmlformats.org/package/2006/relationships"><Relationship Id="rId2" Type="http://schemas.microsoft.com/office/2007/relationships/hdphoto" Target="../media/hdphoto4.wdp"/><Relationship Id="rId1" Type="http://schemas.openxmlformats.org/officeDocument/2006/relationships/image" Target="../media/image6.png"/></Relationships>
</file>

<file path=ppt/diagrams/_rels/data4.xml.rels><?xml version="1.0" encoding="UTF-8" standalone="yes"?>
<Relationships xmlns="http://schemas.openxmlformats.org/package/2006/relationships"><Relationship Id="rId2" Type="http://schemas.microsoft.com/office/2007/relationships/hdphoto" Target="../media/hdphoto5.wdp"/><Relationship Id="rId1" Type="http://schemas.openxmlformats.org/officeDocument/2006/relationships/image" Target="../media/image7.png"/></Relationships>
</file>

<file path=ppt/diagrams/_rels/drawing1.xml.rels><?xml version="1.0" encoding="UTF-8" standalone="yes"?>
<Relationships xmlns="http://schemas.openxmlformats.org/package/2006/relationships"><Relationship Id="rId2" Type="http://schemas.microsoft.com/office/2007/relationships/hdphoto" Target="../media/hdphoto2.wdp"/><Relationship Id="rId1" Type="http://schemas.openxmlformats.org/officeDocument/2006/relationships/image" Target="../media/image4.png"/></Relationships>
</file>

<file path=ppt/diagrams/_rels/drawing2.xml.rels><?xml version="1.0" encoding="UTF-8" standalone="yes"?>
<Relationships xmlns="http://schemas.openxmlformats.org/package/2006/relationships"><Relationship Id="rId2" Type="http://schemas.microsoft.com/office/2007/relationships/hdphoto" Target="../media/hdphoto3.wdp"/><Relationship Id="rId1" Type="http://schemas.openxmlformats.org/officeDocument/2006/relationships/image" Target="../media/image5.png"/></Relationships>
</file>

<file path=ppt/diagrams/_rels/drawing3.xml.rels><?xml version="1.0" encoding="UTF-8" standalone="yes"?>
<Relationships xmlns="http://schemas.openxmlformats.org/package/2006/relationships"><Relationship Id="rId2" Type="http://schemas.microsoft.com/office/2007/relationships/hdphoto" Target="../media/hdphoto4.wdp"/><Relationship Id="rId1" Type="http://schemas.openxmlformats.org/officeDocument/2006/relationships/image" Target="../media/image6.png"/></Relationships>
</file>

<file path=ppt/diagrams/_rels/drawing4.xml.rels><?xml version="1.0" encoding="UTF-8" standalone="yes"?>
<Relationships xmlns="http://schemas.openxmlformats.org/package/2006/relationships"><Relationship Id="rId2" Type="http://schemas.microsoft.com/office/2007/relationships/hdphoto" Target="../media/hdphoto5.wdp"/><Relationship Id="rId1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1E33D0-4BA3-42CC-A915-51DCEF827C4C}" type="doc">
      <dgm:prSet loTypeId="urn:microsoft.com/office/officeart/2008/layout/AlternatingPictureCircles" loCatId="picture" qsTypeId="urn:microsoft.com/office/officeart/2005/8/quickstyle/simple1" qsCatId="simple" csTypeId="urn:microsoft.com/office/officeart/2005/8/colors/colorful2" csCatId="colorful" phldr="1"/>
      <dgm:spPr/>
    </dgm:pt>
    <dgm:pt modelId="{D34C2845-54CD-4BA2-830E-C334A8BAA6CA}">
      <dgm:prSet phldrT="[Text]"/>
      <dgm:spPr/>
      <dgm:t>
        <a:bodyPr/>
        <a:lstStyle/>
        <a:p>
          <a:r>
            <a:rPr lang="en-US" dirty="0"/>
            <a:t>SG90 Servo Motor</a:t>
          </a:r>
          <a:endParaRPr lang="en-IN" dirty="0"/>
        </a:p>
      </dgm:t>
    </dgm:pt>
    <dgm:pt modelId="{8F2065B7-324E-4C31-8AF6-139337C31829}" type="parTrans" cxnId="{B108F145-7F6B-44D2-A622-30D030F65CE8}">
      <dgm:prSet/>
      <dgm:spPr/>
      <dgm:t>
        <a:bodyPr/>
        <a:lstStyle/>
        <a:p>
          <a:endParaRPr lang="en-IN"/>
        </a:p>
      </dgm:t>
    </dgm:pt>
    <dgm:pt modelId="{896F013F-A3B3-4400-80AD-F2E05B893D07}" type="sibTrans" cxnId="{B108F145-7F6B-44D2-A622-30D030F65CE8}">
      <dgm:prSet/>
      <dgm:spPr/>
      <dgm:t>
        <a:bodyPr/>
        <a:lstStyle/>
        <a:p>
          <a:endParaRPr lang="en-IN"/>
        </a:p>
      </dgm:t>
    </dgm:pt>
    <dgm:pt modelId="{CC9A2030-FE8A-4D94-9241-9FC67E6D6FFB}" type="pres">
      <dgm:prSet presAssocID="{8C1E33D0-4BA3-42CC-A915-51DCEF827C4C}" presName="Name0" presStyleCnt="0">
        <dgm:presLayoutVars>
          <dgm:chMax/>
          <dgm:chPref/>
          <dgm:dir/>
        </dgm:presLayoutVars>
      </dgm:prSet>
      <dgm:spPr/>
    </dgm:pt>
    <dgm:pt modelId="{A57F6A98-6141-42C3-976F-3E32709AA187}" type="pres">
      <dgm:prSet presAssocID="{D34C2845-54CD-4BA2-830E-C334A8BAA6CA}" presName="composite" presStyleCnt="0"/>
      <dgm:spPr/>
    </dgm:pt>
    <dgm:pt modelId="{5081AF32-0078-4213-AE69-E39D7DE86D44}" type="pres">
      <dgm:prSet presAssocID="{D34C2845-54CD-4BA2-830E-C334A8BAA6CA}" presName="Accent" presStyleLbl="alignNode1" presStyleIdx="0" presStyleCnt="1">
        <dgm:presLayoutVars>
          <dgm:chMax val="0"/>
          <dgm:chPref val="0"/>
        </dgm:presLayoutVars>
      </dgm:prSet>
      <dgm:spPr/>
    </dgm:pt>
    <dgm:pt modelId="{07664B73-8D81-4521-8E1C-F0E7982CACEC}" type="pres">
      <dgm:prSet presAssocID="{D34C2845-54CD-4BA2-830E-C334A8BAA6CA}" presName="Image" presStyleLbl="bgImgPlace1" presStyleIdx="0" presStyleCnt="1" custScaleX="127998" custScaleY="133629" custLinFactNeighborX="-35994" custLinFactNeighborY="-5172">
        <dgm:presLayoutVars>
          <dgm:chMax val="0"/>
          <dgm:chPref val="0"/>
          <dgm:bulletEnabled val="1"/>
        </dgm:presLayoutVars>
      </dgm:prSet>
      <dgm:spPr>
        <a:prstGeom prst="rect">
          <a:avLst/>
        </a:prstGeom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9787" b="90553" l="9993" r="90570">
                        <a14:foregroundMark x1="42787" y1="35745" x2="42787" y2="35745"/>
                        <a14:foregroundMark x1="43068" y1="34298" x2="43279" y2="32426"/>
                        <a14:foregroundMark x1="42787" y1="32426" x2="44194" y2="31234"/>
                        <a14:foregroundMark x1="43420" y1="30979" x2="39972" y2="31660"/>
                        <a14:foregroundMark x1="41239" y1="30128" x2="44828" y2="31404"/>
                        <a14:foregroundMark x1="41450" y1="30213" x2="39409" y2="32511"/>
                        <a14:foregroundMark x1="39901" y1="32936" x2="39620" y2="30468"/>
                        <a14:foregroundMark x1="40605" y1="30383" x2="39690" y2="32340"/>
                        <a14:foregroundMark x1="39268" y1="33191" x2="39268" y2="33191"/>
                        <a14:foregroundMark x1="39057" y1="31915" x2="39057" y2="31915"/>
                        <a14:foregroundMark x1="39057" y1="31915" x2="39057" y2="31915"/>
                        <a14:foregroundMark x1="39057" y1="30809" x2="39057" y2="30809"/>
                        <a14:foregroundMark x1="39690" y1="29787" x2="39690" y2="29787"/>
                        <a14:foregroundMark x1="39127" y1="30043" x2="39127" y2="30043"/>
                        <a14:foregroundMark x1="45531" y1="31319" x2="45531" y2="31319"/>
                        <a14:foregroundMark x1="38916" y1="33191" x2="38916" y2="32851"/>
                        <a14:foregroundMark x1="38916" y1="31915" x2="38916" y2="31915"/>
                        <a14:foregroundMark x1="45391" y1="30553" x2="45391" y2="30553"/>
                        <a14:foregroundMark x1="45391" y1="31489" x2="45039" y2="33106"/>
                        <a14:foregroundMark x1="44616" y1="32681" x2="44616" y2="31915"/>
                        <a14:foregroundMark x1="90429" y1="18979" x2="90640" y2="22213"/>
                        <a14:foregroundMark x1="90640" y1="19149" x2="89937" y2="22128"/>
                        <a14:foregroundMark x1="26812" y1="90553" x2="27164" y2="90383"/>
                        <a14:foregroundMark x1="41239" y1="29872" x2="39972" y2="29872"/>
                        <a14:foregroundMark x1="39338" y1="30723" x2="45179" y2="32766"/>
                        <a14:foregroundMark x1="42928" y1="29447" x2="39268" y2="30128"/>
                        <a14:foregroundMark x1="40464" y1="29106" x2="40464" y2="29106"/>
                        <a14:foregroundMark x1="39761" y1="29021" x2="39761" y2="29021"/>
                        <a14:foregroundMark x1="39268" y1="29787" x2="39268" y2="29787"/>
                        <a14:foregroundMark x1="40324" y1="29447" x2="40887" y2="29362"/>
                        <a14:foregroundMark x1="42716" y1="29277" x2="42716" y2="29277"/>
                      </a14:backgroundRemoval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/>
          <a:stretch>
            <a:fillRect t="-5000" b="-5000"/>
          </a:stretch>
        </a:blipFill>
        <a:ln>
          <a:noFill/>
        </a:ln>
      </dgm:spPr>
    </dgm:pt>
    <dgm:pt modelId="{58CCA6F2-C70C-49E1-AF57-3EA22F5485CD}" type="pres">
      <dgm:prSet presAssocID="{D34C2845-54CD-4BA2-830E-C334A8BAA6CA}" presName="Parent" presStyleLbl="fgAccFollowNode1" presStyleIdx="0" presStyleCnt="1">
        <dgm:presLayoutVars>
          <dgm:chMax val="0"/>
          <dgm:chPref val="0"/>
          <dgm:bulletEnabled val="1"/>
        </dgm:presLayoutVars>
      </dgm:prSet>
      <dgm:spPr/>
    </dgm:pt>
    <dgm:pt modelId="{8F0EA7A1-FECB-49CD-A408-D9446996A2E3}" type="pres">
      <dgm:prSet presAssocID="{D34C2845-54CD-4BA2-830E-C334A8BAA6CA}" presName="Space" presStyleCnt="0">
        <dgm:presLayoutVars>
          <dgm:chMax val="0"/>
          <dgm:chPref val="0"/>
        </dgm:presLayoutVars>
      </dgm:prSet>
      <dgm:spPr/>
    </dgm:pt>
  </dgm:ptLst>
  <dgm:cxnLst>
    <dgm:cxn modelId="{342F7561-B503-4EC0-9A1D-7BAB1E6EA426}" type="presOf" srcId="{8C1E33D0-4BA3-42CC-A915-51DCEF827C4C}" destId="{CC9A2030-FE8A-4D94-9241-9FC67E6D6FFB}" srcOrd="0" destOrd="0" presId="urn:microsoft.com/office/officeart/2008/layout/AlternatingPictureCircles"/>
    <dgm:cxn modelId="{B108F145-7F6B-44D2-A622-30D030F65CE8}" srcId="{8C1E33D0-4BA3-42CC-A915-51DCEF827C4C}" destId="{D34C2845-54CD-4BA2-830E-C334A8BAA6CA}" srcOrd="0" destOrd="0" parTransId="{8F2065B7-324E-4C31-8AF6-139337C31829}" sibTransId="{896F013F-A3B3-4400-80AD-F2E05B893D07}"/>
    <dgm:cxn modelId="{00ADA58D-B7B4-49AB-AA02-76B319980846}" type="presOf" srcId="{D34C2845-54CD-4BA2-830E-C334A8BAA6CA}" destId="{58CCA6F2-C70C-49E1-AF57-3EA22F5485CD}" srcOrd="0" destOrd="0" presId="urn:microsoft.com/office/officeart/2008/layout/AlternatingPictureCircles"/>
    <dgm:cxn modelId="{B5CC3445-5405-4CFE-9DA3-040E2CC721FD}" type="presParOf" srcId="{CC9A2030-FE8A-4D94-9241-9FC67E6D6FFB}" destId="{A57F6A98-6141-42C3-976F-3E32709AA187}" srcOrd="0" destOrd="0" presId="urn:microsoft.com/office/officeart/2008/layout/AlternatingPictureCircles"/>
    <dgm:cxn modelId="{550D8824-56AF-47C5-B31F-6CE0950B27D6}" type="presParOf" srcId="{A57F6A98-6141-42C3-976F-3E32709AA187}" destId="{5081AF32-0078-4213-AE69-E39D7DE86D44}" srcOrd="0" destOrd="0" presId="urn:microsoft.com/office/officeart/2008/layout/AlternatingPictureCircles"/>
    <dgm:cxn modelId="{845FB577-99BF-435B-AECE-3C539AFE7B5C}" type="presParOf" srcId="{A57F6A98-6141-42C3-976F-3E32709AA187}" destId="{07664B73-8D81-4521-8E1C-F0E7982CACEC}" srcOrd="1" destOrd="0" presId="urn:microsoft.com/office/officeart/2008/layout/AlternatingPictureCircles"/>
    <dgm:cxn modelId="{4FF11788-D707-424B-8145-0F3E538010CF}" type="presParOf" srcId="{A57F6A98-6141-42C3-976F-3E32709AA187}" destId="{58CCA6F2-C70C-49E1-AF57-3EA22F5485CD}" srcOrd="2" destOrd="0" presId="urn:microsoft.com/office/officeart/2008/layout/AlternatingPictureCircles"/>
    <dgm:cxn modelId="{4EED9311-F4D4-4EBA-A2F5-54F8FBA7D5A9}" type="presParOf" srcId="{A57F6A98-6141-42C3-976F-3E32709AA187}" destId="{8F0EA7A1-FECB-49CD-A408-D9446996A2E3}" srcOrd="3" destOrd="0" presId="urn:microsoft.com/office/officeart/2008/layout/AlternatingPictureCircle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38F2766-AAEB-493A-B7C9-0EEB9AE56204}" type="doc">
      <dgm:prSet loTypeId="urn:microsoft.com/office/officeart/2008/layout/AlternatingPictureCircles" loCatId="picture" qsTypeId="urn:microsoft.com/office/officeart/2005/8/quickstyle/simple1" qsCatId="simple" csTypeId="urn:microsoft.com/office/officeart/2005/8/colors/colorful2" csCatId="colorful" phldr="1"/>
      <dgm:spPr/>
    </dgm:pt>
    <dgm:pt modelId="{4B5F1664-8972-4C8C-A9F3-D1B75D78E150}">
      <dgm:prSet phldrT="[Text]"/>
      <dgm:spPr/>
      <dgm:t>
        <a:bodyPr/>
        <a:lstStyle/>
        <a:p>
          <a:r>
            <a:rPr lang="en-US" dirty="0"/>
            <a:t>Arduino UNO </a:t>
          </a:r>
          <a:endParaRPr lang="en-IN" dirty="0"/>
        </a:p>
      </dgm:t>
    </dgm:pt>
    <dgm:pt modelId="{0A734F72-BD10-40C2-95D8-21735439BF42}" type="parTrans" cxnId="{E9A64DCA-0674-4FD1-A5C0-ABC4418A1629}">
      <dgm:prSet/>
      <dgm:spPr/>
      <dgm:t>
        <a:bodyPr/>
        <a:lstStyle/>
        <a:p>
          <a:endParaRPr lang="en-IN"/>
        </a:p>
      </dgm:t>
    </dgm:pt>
    <dgm:pt modelId="{CBF1C24D-D5D9-464A-9002-7F1E47A0F1F2}" type="sibTrans" cxnId="{E9A64DCA-0674-4FD1-A5C0-ABC4418A1629}">
      <dgm:prSet/>
      <dgm:spPr/>
      <dgm:t>
        <a:bodyPr/>
        <a:lstStyle/>
        <a:p>
          <a:endParaRPr lang="en-IN"/>
        </a:p>
      </dgm:t>
    </dgm:pt>
    <dgm:pt modelId="{7D053C0E-0D5B-47DE-A9E1-8D7C9400C921}" type="pres">
      <dgm:prSet presAssocID="{D38F2766-AAEB-493A-B7C9-0EEB9AE56204}" presName="Name0" presStyleCnt="0">
        <dgm:presLayoutVars>
          <dgm:chMax/>
          <dgm:chPref/>
          <dgm:dir/>
        </dgm:presLayoutVars>
      </dgm:prSet>
      <dgm:spPr/>
    </dgm:pt>
    <dgm:pt modelId="{36C9AC46-A10F-41A1-B668-D71ED06D30F8}" type="pres">
      <dgm:prSet presAssocID="{4B5F1664-8972-4C8C-A9F3-D1B75D78E150}" presName="composite" presStyleCnt="0"/>
      <dgm:spPr/>
    </dgm:pt>
    <dgm:pt modelId="{5733E78C-95C7-48ED-A9CA-873DDF49E676}" type="pres">
      <dgm:prSet presAssocID="{4B5F1664-8972-4C8C-A9F3-D1B75D78E150}" presName="Accent" presStyleLbl="alignNode1" presStyleIdx="0" presStyleCnt="1">
        <dgm:presLayoutVars>
          <dgm:chMax val="0"/>
          <dgm:chPref val="0"/>
        </dgm:presLayoutVars>
      </dgm:prSet>
      <dgm:spPr/>
    </dgm:pt>
    <dgm:pt modelId="{A8A8E986-E271-49EF-AF9A-946D29D3FFB1}" type="pres">
      <dgm:prSet presAssocID="{4B5F1664-8972-4C8C-A9F3-D1B75D78E150}" presName="Image" presStyleLbl="bgImgPlace1" presStyleIdx="0" presStyleCnt="1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</dgm:spPr>
    </dgm:pt>
    <dgm:pt modelId="{DD541C46-E704-4D1E-8D19-10602A7ABD4C}" type="pres">
      <dgm:prSet presAssocID="{4B5F1664-8972-4C8C-A9F3-D1B75D78E150}" presName="Parent" presStyleLbl="fgAccFollowNode1" presStyleIdx="0" presStyleCnt="1">
        <dgm:presLayoutVars>
          <dgm:chMax val="0"/>
          <dgm:chPref val="0"/>
          <dgm:bulletEnabled val="1"/>
        </dgm:presLayoutVars>
      </dgm:prSet>
      <dgm:spPr/>
    </dgm:pt>
    <dgm:pt modelId="{85EFE2F1-8451-40CF-B7AD-1028140C181A}" type="pres">
      <dgm:prSet presAssocID="{4B5F1664-8972-4C8C-A9F3-D1B75D78E150}" presName="Space" presStyleCnt="0">
        <dgm:presLayoutVars>
          <dgm:chMax val="0"/>
          <dgm:chPref val="0"/>
        </dgm:presLayoutVars>
      </dgm:prSet>
      <dgm:spPr/>
    </dgm:pt>
  </dgm:ptLst>
  <dgm:cxnLst>
    <dgm:cxn modelId="{B2E53F94-1E6A-4607-A2AE-00AFF352B924}" type="presOf" srcId="{D38F2766-AAEB-493A-B7C9-0EEB9AE56204}" destId="{7D053C0E-0D5B-47DE-A9E1-8D7C9400C921}" srcOrd="0" destOrd="0" presId="urn:microsoft.com/office/officeart/2008/layout/AlternatingPictureCircles"/>
    <dgm:cxn modelId="{E9A64DCA-0674-4FD1-A5C0-ABC4418A1629}" srcId="{D38F2766-AAEB-493A-B7C9-0EEB9AE56204}" destId="{4B5F1664-8972-4C8C-A9F3-D1B75D78E150}" srcOrd="0" destOrd="0" parTransId="{0A734F72-BD10-40C2-95D8-21735439BF42}" sibTransId="{CBF1C24D-D5D9-464A-9002-7F1E47A0F1F2}"/>
    <dgm:cxn modelId="{2308E6EE-E3C9-4E48-9640-4523CBDF6CEB}" type="presOf" srcId="{4B5F1664-8972-4C8C-A9F3-D1B75D78E150}" destId="{DD541C46-E704-4D1E-8D19-10602A7ABD4C}" srcOrd="0" destOrd="0" presId="urn:microsoft.com/office/officeart/2008/layout/AlternatingPictureCircles"/>
    <dgm:cxn modelId="{E1BFA589-E590-4AA7-A351-3D8373BDB61D}" type="presParOf" srcId="{7D053C0E-0D5B-47DE-A9E1-8D7C9400C921}" destId="{36C9AC46-A10F-41A1-B668-D71ED06D30F8}" srcOrd="0" destOrd="0" presId="urn:microsoft.com/office/officeart/2008/layout/AlternatingPictureCircles"/>
    <dgm:cxn modelId="{879C22E1-DC29-4BC6-98BE-5D2C1C3AA338}" type="presParOf" srcId="{36C9AC46-A10F-41A1-B668-D71ED06D30F8}" destId="{5733E78C-95C7-48ED-A9CA-873DDF49E676}" srcOrd="0" destOrd="0" presId="urn:microsoft.com/office/officeart/2008/layout/AlternatingPictureCircles"/>
    <dgm:cxn modelId="{ABFA4649-DB3F-452E-9188-8CC63A2F5307}" type="presParOf" srcId="{36C9AC46-A10F-41A1-B668-D71ED06D30F8}" destId="{A8A8E986-E271-49EF-AF9A-946D29D3FFB1}" srcOrd="1" destOrd="0" presId="urn:microsoft.com/office/officeart/2008/layout/AlternatingPictureCircles"/>
    <dgm:cxn modelId="{3A24ABE4-472E-48A6-A0DB-7F3246EA6492}" type="presParOf" srcId="{36C9AC46-A10F-41A1-B668-D71ED06D30F8}" destId="{DD541C46-E704-4D1E-8D19-10602A7ABD4C}" srcOrd="2" destOrd="0" presId="urn:microsoft.com/office/officeart/2008/layout/AlternatingPictureCircles"/>
    <dgm:cxn modelId="{BCB8758E-F556-40D2-9656-07EF61BFB573}" type="presParOf" srcId="{36C9AC46-A10F-41A1-B668-D71ED06D30F8}" destId="{85EFE2F1-8451-40CF-B7AD-1028140C181A}" srcOrd="3" destOrd="0" presId="urn:microsoft.com/office/officeart/2008/layout/AlternatingPictureCircle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53EA523-EC4C-4822-8D05-EBEFE3F3295E}" type="doc">
      <dgm:prSet loTypeId="urn:microsoft.com/office/officeart/2008/layout/AlternatingPictureCircles" loCatId="picture" qsTypeId="urn:microsoft.com/office/officeart/2005/8/quickstyle/simple1" qsCatId="simple" csTypeId="urn:microsoft.com/office/officeart/2005/8/colors/colorful2" csCatId="colorful" phldr="1"/>
      <dgm:spPr/>
    </dgm:pt>
    <dgm:pt modelId="{4C0E1336-D422-4C82-86CD-742EB1AEAE96}">
      <dgm:prSet phldrT="[Text]"/>
      <dgm:spPr/>
      <dgm:t>
        <a:bodyPr/>
        <a:lstStyle/>
        <a:p>
          <a:r>
            <a:rPr lang="en-US" dirty="0"/>
            <a:t>HC-SR04 Ultrasonic Sensor</a:t>
          </a:r>
          <a:endParaRPr lang="en-IN" dirty="0"/>
        </a:p>
      </dgm:t>
    </dgm:pt>
    <dgm:pt modelId="{702CC07C-C058-4CF5-B60A-B98A1E83A29A}" type="parTrans" cxnId="{14D8A2AA-23A3-44C4-8A6A-67FEF228CC1E}">
      <dgm:prSet/>
      <dgm:spPr/>
      <dgm:t>
        <a:bodyPr/>
        <a:lstStyle/>
        <a:p>
          <a:endParaRPr lang="en-IN"/>
        </a:p>
      </dgm:t>
    </dgm:pt>
    <dgm:pt modelId="{D1351549-477D-4C49-9047-8E1DCD8AEDC9}" type="sibTrans" cxnId="{14D8A2AA-23A3-44C4-8A6A-67FEF228CC1E}">
      <dgm:prSet/>
      <dgm:spPr/>
      <dgm:t>
        <a:bodyPr/>
        <a:lstStyle/>
        <a:p>
          <a:endParaRPr lang="en-IN"/>
        </a:p>
      </dgm:t>
    </dgm:pt>
    <dgm:pt modelId="{308A56B7-9AE0-4519-AA12-A421E5F3C62B}" type="pres">
      <dgm:prSet presAssocID="{F53EA523-EC4C-4822-8D05-EBEFE3F3295E}" presName="Name0" presStyleCnt="0">
        <dgm:presLayoutVars>
          <dgm:chMax/>
          <dgm:chPref/>
          <dgm:dir/>
        </dgm:presLayoutVars>
      </dgm:prSet>
      <dgm:spPr/>
    </dgm:pt>
    <dgm:pt modelId="{4B558AB2-6987-4CA6-A41F-C60EC68548F2}" type="pres">
      <dgm:prSet presAssocID="{4C0E1336-D422-4C82-86CD-742EB1AEAE96}" presName="composite" presStyleCnt="0"/>
      <dgm:spPr/>
    </dgm:pt>
    <dgm:pt modelId="{962467DC-BA11-4612-9B80-715AC7B03FA9}" type="pres">
      <dgm:prSet presAssocID="{4C0E1336-D422-4C82-86CD-742EB1AEAE96}" presName="Accent" presStyleLbl="alignNode1" presStyleIdx="0" presStyleCnt="1">
        <dgm:presLayoutVars>
          <dgm:chMax val="0"/>
          <dgm:chPref val="0"/>
        </dgm:presLayoutVars>
      </dgm:prSet>
      <dgm:spPr/>
    </dgm:pt>
    <dgm:pt modelId="{46BDE2F6-D151-475E-923B-C19419AF2BF3}" type="pres">
      <dgm:prSet presAssocID="{4C0E1336-D422-4C82-86CD-742EB1AEAE96}" presName="Image" presStyleLbl="bgImgPlace1" presStyleIdx="0" presStyleCnt="1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/>
          <a:stretch>
            <a:fillRect l="-19000" r="-19000"/>
          </a:stretch>
        </a:blipFill>
      </dgm:spPr>
    </dgm:pt>
    <dgm:pt modelId="{74D39C6E-769F-416B-AD9F-5C25D40F4DCB}" type="pres">
      <dgm:prSet presAssocID="{4C0E1336-D422-4C82-86CD-742EB1AEAE96}" presName="Parent" presStyleLbl="fgAccFollowNode1" presStyleIdx="0" presStyleCnt="1">
        <dgm:presLayoutVars>
          <dgm:chMax val="0"/>
          <dgm:chPref val="0"/>
          <dgm:bulletEnabled val="1"/>
        </dgm:presLayoutVars>
      </dgm:prSet>
      <dgm:spPr/>
    </dgm:pt>
    <dgm:pt modelId="{857696B1-8939-4977-8550-7AD84DBA9F83}" type="pres">
      <dgm:prSet presAssocID="{4C0E1336-D422-4C82-86CD-742EB1AEAE96}" presName="Space" presStyleCnt="0">
        <dgm:presLayoutVars>
          <dgm:chMax val="0"/>
          <dgm:chPref val="0"/>
        </dgm:presLayoutVars>
      </dgm:prSet>
      <dgm:spPr/>
    </dgm:pt>
  </dgm:ptLst>
  <dgm:cxnLst>
    <dgm:cxn modelId="{14D8A2AA-23A3-44C4-8A6A-67FEF228CC1E}" srcId="{F53EA523-EC4C-4822-8D05-EBEFE3F3295E}" destId="{4C0E1336-D422-4C82-86CD-742EB1AEAE96}" srcOrd="0" destOrd="0" parTransId="{702CC07C-C058-4CF5-B60A-B98A1E83A29A}" sibTransId="{D1351549-477D-4C49-9047-8E1DCD8AEDC9}"/>
    <dgm:cxn modelId="{E033AAB9-8187-4D8A-B67B-DFCD93588068}" type="presOf" srcId="{4C0E1336-D422-4C82-86CD-742EB1AEAE96}" destId="{74D39C6E-769F-416B-AD9F-5C25D40F4DCB}" srcOrd="0" destOrd="0" presId="urn:microsoft.com/office/officeart/2008/layout/AlternatingPictureCircles"/>
    <dgm:cxn modelId="{9EAF11E9-06C7-46F4-A9D2-C3407D67FA80}" type="presOf" srcId="{F53EA523-EC4C-4822-8D05-EBEFE3F3295E}" destId="{308A56B7-9AE0-4519-AA12-A421E5F3C62B}" srcOrd="0" destOrd="0" presId="urn:microsoft.com/office/officeart/2008/layout/AlternatingPictureCircles"/>
    <dgm:cxn modelId="{316EB736-5712-431E-AC12-7DD4E7F8ECDC}" type="presParOf" srcId="{308A56B7-9AE0-4519-AA12-A421E5F3C62B}" destId="{4B558AB2-6987-4CA6-A41F-C60EC68548F2}" srcOrd="0" destOrd="0" presId="urn:microsoft.com/office/officeart/2008/layout/AlternatingPictureCircles"/>
    <dgm:cxn modelId="{1DA34C26-BFF1-49B6-9BCC-96EC5768921E}" type="presParOf" srcId="{4B558AB2-6987-4CA6-A41F-C60EC68548F2}" destId="{962467DC-BA11-4612-9B80-715AC7B03FA9}" srcOrd="0" destOrd="0" presId="urn:microsoft.com/office/officeart/2008/layout/AlternatingPictureCircles"/>
    <dgm:cxn modelId="{A9E48138-EACE-4FA2-B375-3352A5A21CE8}" type="presParOf" srcId="{4B558AB2-6987-4CA6-A41F-C60EC68548F2}" destId="{46BDE2F6-D151-475E-923B-C19419AF2BF3}" srcOrd="1" destOrd="0" presId="urn:microsoft.com/office/officeart/2008/layout/AlternatingPictureCircles"/>
    <dgm:cxn modelId="{8027E957-3D37-4265-B055-1BB76F44C4B6}" type="presParOf" srcId="{4B558AB2-6987-4CA6-A41F-C60EC68548F2}" destId="{74D39C6E-769F-416B-AD9F-5C25D40F4DCB}" srcOrd="2" destOrd="0" presId="urn:microsoft.com/office/officeart/2008/layout/AlternatingPictureCircles"/>
    <dgm:cxn modelId="{0333691C-B1D3-410A-A71F-19D868EC44B6}" type="presParOf" srcId="{4B558AB2-6987-4CA6-A41F-C60EC68548F2}" destId="{857696B1-8939-4977-8550-7AD84DBA9F83}" srcOrd="3" destOrd="0" presId="urn:microsoft.com/office/officeart/2008/layout/AlternatingPictureCircles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5C2E8A7-6426-40FC-9BEB-5971CD03A77A}" type="doc">
      <dgm:prSet loTypeId="urn:microsoft.com/office/officeart/2008/layout/AlternatingPictureCircles" loCatId="picture" qsTypeId="urn:microsoft.com/office/officeart/2005/8/quickstyle/simple1" qsCatId="simple" csTypeId="urn:microsoft.com/office/officeart/2005/8/colors/colorful2" csCatId="colorful" phldr="1"/>
      <dgm:spPr/>
    </dgm:pt>
    <dgm:pt modelId="{C330313E-63C2-4BC7-BBC4-B582E4D6E083}">
      <dgm:prSet phldrT="[Text]"/>
      <dgm:spPr/>
      <dgm:t>
        <a:bodyPr/>
        <a:lstStyle/>
        <a:p>
          <a:r>
            <a:rPr lang="en-US" dirty="0"/>
            <a:t>Jumper Wire</a:t>
          </a:r>
          <a:endParaRPr lang="en-IN" dirty="0"/>
        </a:p>
      </dgm:t>
    </dgm:pt>
    <dgm:pt modelId="{0E507D24-7AB3-4653-8532-7095006F4CF8}" type="parTrans" cxnId="{B71FD3AA-FD1B-4351-B214-A19B44AECFF6}">
      <dgm:prSet/>
      <dgm:spPr/>
      <dgm:t>
        <a:bodyPr/>
        <a:lstStyle/>
        <a:p>
          <a:endParaRPr lang="en-IN"/>
        </a:p>
      </dgm:t>
    </dgm:pt>
    <dgm:pt modelId="{96BB4DFB-6714-44E4-8CED-8558A48A1764}" type="sibTrans" cxnId="{B71FD3AA-FD1B-4351-B214-A19B44AECFF6}">
      <dgm:prSet/>
      <dgm:spPr/>
      <dgm:t>
        <a:bodyPr/>
        <a:lstStyle/>
        <a:p>
          <a:endParaRPr lang="en-IN"/>
        </a:p>
      </dgm:t>
    </dgm:pt>
    <dgm:pt modelId="{17C2FE37-3646-47E0-A6A8-9D5F2749B61B}" type="pres">
      <dgm:prSet presAssocID="{35C2E8A7-6426-40FC-9BEB-5971CD03A77A}" presName="Name0" presStyleCnt="0">
        <dgm:presLayoutVars>
          <dgm:chMax/>
          <dgm:chPref/>
          <dgm:dir/>
        </dgm:presLayoutVars>
      </dgm:prSet>
      <dgm:spPr/>
    </dgm:pt>
    <dgm:pt modelId="{3A282EEF-8596-4A2C-A753-480436623BCE}" type="pres">
      <dgm:prSet presAssocID="{C330313E-63C2-4BC7-BBC4-B582E4D6E083}" presName="composite" presStyleCnt="0"/>
      <dgm:spPr/>
    </dgm:pt>
    <dgm:pt modelId="{B5A00411-CED4-4216-BD24-4DDBAE854FD1}" type="pres">
      <dgm:prSet presAssocID="{C330313E-63C2-4BC7-BBC4-B582E4D6E083}" presName="Accent" presStyleLbl="alignNode1" presStyleIdx="0" presStyleCnt="1">
        <dgm:presLayoutVars>
          <dgm:chMax val="0"/>
          <dgm:chPref val="0"/>
        </dgm:presLayoutVars>
      </dgm:prSet>
      <dgm:spPr/>
    </dgm:pt>
    <dgm:pt modelId="{9BA5E8FF-127A-44E9-9110-C1031B6B28E1}" type="pres">
      <dgm:prSet presAssocID="{C330313E-63C2-4BC7-BBC4-B582E4D6E083}" presName="Image" presStyleLbl="bgImgPlace1" presStyleIdx="0" presStyleCnt="1" custScaleX="109685" custScaleY="121635" custLinFactNeighborX="-56" custLinFactNeighborY="10390">
        <dgm:presLayoutVars>
          <dgm:chMax val="0"/>
          <dgm:chPref val="0"/>
          <dgm:bulletEnabled val="1"/>
        </dgm:presLayoutVars>
      </dgm:prSet>
      <dgm:spPr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0000" b="92200" l="5400" r="96600">
                        <a14:foregroundMark x1="32800" y1="41800" x2="38800" y2="48200"/>
                        <a14:foregroundMark x1="12800" y1="22000" x2="6200" y2="23600"/>
                        <a14:foregroundMark x1="5600" y1="23800" x2="5400" y2="23800"/>
                        <a14:foregroundMark x1="63800" y1="90600" x2="68352" y2="89312"/>
                        <a14:foregroundMark x1="65600" y1="90400" x2="68470" y2="89455"/>
                        <a14:foregroundMark x1="63178" y1="91200" x2="63000" y2="90400"/>
                        <a14:foregroundMark x1="63311" y1="91800" x2="63178" y2="91200"/>
                        <a14:foregroundMark x1="63400" y1="92200" x2="63311" y2="91800"/>
                        <a14:foregroundMark x1="65200" y1="91200" x2="66400" y2="91400"/>
                        <a14:foregroundMark x1="91800" y1="72600" x2="74400" y2="80400"/>
                        <a14:foregroundMark x1="74400" y1="80400" x2="67600" y2="86800"/>
                        <a14:foregroundMark x1="89000" y1="75400" x2="87800" y2="76600"/>
                        <a14:foregroundMark x1="88000" y1="76800" x2="85800" y2="78800"/>
                        <a14:foregroundMark x1="93800" y1="73600" x2="68400" y2="87200"/>
                        <a14:foregroundMark x1="88600" y1="72600" x2="85600" y2="76400"/>
                        <a14:foregroundMark x1="93400" y1="74000" x2="83000" y2="80400"/>
                        <a14:foregroundMark x1="93800" y1="74000" x2="84000" y2="80800"/>
                        <a14:foregroundMark x1="87400" y1="78000" x2="70800" y2="85800"/>
                        <a14:foregroundMark x1="70800" y1="85800" x2="93000" y2="74800"/>
                        <a14:foregroundMark x1="83200" y1="80600" x2="73800" y2="86600"/>
                        <a14:foregroundMark x1="80000" y1="83000" x2="74400" y2="87200"/>
                        <a14:foregroundMark x1="94400" y1="75600" x2="72600" y2="87400"/>
                        <a14:foregroundMark x1="72600" y1="87600" x2="67400" y2="89400"/>
                        <a14:backgroundMark x1="28800" y1="54200" x2="32000" y2="56600"/>
                        <a14:backgroundMark x1="32000" y1="54400" x2="34000" y2="57400"/>
                        <a14:backgroundMark x1="24000" y1="45400" x2="24800" y2="46200"/>
                        <a14:backgroundMark x1="29000" y1="51200" x2="31000" y2="53800"/>
                        <a14:backgroundMark x1="33200" y1="54600" x2="35200" y2="57600"/>
                        <a14:backgroundMark x1="30400" y1="50400" x2="30400" y2="50400"/>
                        <a14:backgroundMark x1="68200" y1="91200" x2="68200" y2="91200"/>
                        <a14:backgroundMark x1="64600" y1="91800" x2="64600" y2="91800"/>
                        <a14:backgroundMark x1="96846" y1="76887" x2="97800" y2="76400"/>
                      </a14:backgroundRemoval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t="-16000" b="-16000"/>
          </a:stretch>
        </a:blipFill>
        <a:ln>
          <a:noFill/>
        </a:ln>
      </dgm:spPr>
    </dgm:pt>
    <dgm:pt modelId="{E1FE9CA3-A25B-47E1-8850-34C76BC1C26E}" type="pres">
      <dgm:prSet presAssocID="{C330313E-63C2-4BC7-BBC4-B582E4D6E083}" presName="Parent" presStyleLbl="fgAccFollowNode1" presStyleIdx="0" presStyleCnt="1">
        <dgm:presLayoutVars>
          <dgm:chMax val="0"/>
          <dgm:chPref val="0"/>
          <dgm:bulletEnabled val="1"/>
        </dgm:presLayoutVars>
      </dgm:prSet>
      <dgm:spPr/>
    </dgm:pt>
    <dgm:pt modelId="{FF6F7A47-4AE8-41B9-9A4E-BB4D8F1564A3}" type="pres">
      <dgm:prSet presAssocID="{C330313E-63C2-4BC7-BBC4-B582E4D6E083}" presName="Space" presStyleCnt="0">
        <dgm:presLayoutVars>
          <dgm:chMax val="0"/>
          <dgm:chPref val="0"/>
        </dgm:presLayoutVars>
      </dgm:prSet>
      <dgm:spPr/>
    </dgm:pt>
  </dgm:ptLst>
  <dgm:cxnLst>
    <dgm:cxn modelId="{080BDD8A-05AE-4A32-B562-9D18FF188D55}" type="presOf" srcId="{35C2E8A7-6426-40FC-9BEB-5971CD03A77A}" destId="{17C2FE37-3646-47E0-A6A8-9D5F2749B61B}" srcOrd="0" destOrd="0" presId="urn:microsoft.com/office/officeart/2008/layout/AlternatingPictureCircles"/>
    <dgm:cxn modelId="{B71FD3AA-FD1B-4351-B214-A19B44AECFF6}" srcId="{35C2E8A7-6426-40FC-9BEB-5971CD03A77A}" destId="{C330313E-63C2-4BC7-BBC4-B582E4D6E083}" srcOrd="0" destOrd="0" parTransId="{0E507D24-7AB3-4653-8532-7095006F4CF8}" sibTransId="{96BB4DFB-6714-44E4-8CED-8558A48A1764}"/>
    <dgm:cxn modelId="{71EC1CEB-CB7D-41D2-822C-8C187E71B4CC}" type="presOf" srcId="{C330313E-63C2-4BC7-BBC4-B582E4D6E083}" destId="{E1FE9CA3-A25B-47E1-8850-34C76BC1C26E}" srcOrd="0" destOrd="0" presId="urn:microsoft.com/office/officeart/2008/layout/AlternatingPictureCircles"/>
    <dgm:cxn modelId="{227028AD-8A84-4903-9B69-1E117A97D2D3}" type="presParOf" srcId="{17C2FE37-3646-47E0-A6A8-9D5F2749B61B}" destId="{3A282EEF-8596-4A2C-A753-480436623BCE}" srcOrd="0" destOrd="0" presId="urn:microsoft.com/office/officeart/2008/layout/AlternatingPictureCircles"/>
    <dgm:cxn modelId="{FA38CDED-3D30-483E-8507-D280C09F7283}" type="presParOf" srcId="{3A282EEF-8596-4A2C-A753-480436623BCE}" destId="{B5A00411-CED4-4216-BD24-4DDBAE854FD1}" srcOrd="0" destOrd="0" presId="urn:microsoft.com/office/officeart/2008/layout/AlternatingPictureCircles"/>
    <dgm:cxn modelId="{691B49CE-5B69-4314-8C64-64213DAD3A66}" type="presParOf" srcId="{3A282EEF-8596-4A2C-A753-480436623BCE}" destId="{9BA5E8FF-127A-44E9-9110-C1031B6B28E1}" srcOrd="1" destOrd="0" presId="urn:microsoft.com/office/officeart/2008/layout/AlternatingPictureCircles"/>
    <dgm:cxn modelId="{36861984-454C-46F1-AB04-DBB08EA5111A}" type="presParOf" srcId="{3A282EEF-8596-4A2C-A753-480436623BCE}" destId="{E1FE9CA3-A25B-47E1-8850-34C76BC1C26E}" srcOrd="2" destOrd="0" presId="urn:microsoft.com/office/officeart/2008/layout/AlternatingPictureCircles"/>
    <dgm:cxn modelId="{BA0AC081-8DF4-47CF-AC64-3B1D0DB25B6E}" type="presParOf" srcId="{3A282EEF-8596-4A2C-A753-480436623BCE}" destId="{FF6F7A47-4AE8-41B9-9A4E-BB4D8F1564A3}" srcOrd="3" destOrd="0" presId="urn:microsoft.com/office/officeart/2008/layout/AlternatingPictureCircles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81AF32-0078-4213-AE69-E39D7DE86D44}">
      <dsp:nvSpPr>
        <dsp:cNvPr id="0" name=""/>
        <dsp:cNvSpPr/>
      </dsp:nvSpPr>
      <dsp:spPr>
        <a:xfrm>
          <a:off x="2373814" y="1105062"/>
          <a:ext cx="2068080" cy="2067990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664B73-8D81-4521-8E1C-F0E7982CACEC}">
      <dsp:nvSpPr>
        <dsp:cNvPr id="0" name=""/>
        <dsp:cNvSpPr/>
      </dsp:nvSpPr>
      <dsp:spPr>
        <a:xfrm>
          <a:off x="0" y="754606"/>
          <a:ext cx="3255679" cy="256988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9787" b="90553" l="9993" r="90570">
                        <a14:foregroundMark x1="42787" y1="35745" x2="42787" y2="35745"/>
                        <a14:foregroundMark x1="43068" y1="34298" x2="43279" y2="32426"/>
                        <a14:foregroundMark x1="42787" y1="32426" x2="44194" y2="31234"/>
                        <a14:foregroundMark x1="43420" y1="30979" x2="39972" y2="31660"/>
                        <a14:foregroundMark x1="41239" y1="30128" x2="44828" y2="31404"/>
                        <a14:foregroundMark x1="41450" y1="30213" x2="39409" y2="32511"/>
                        <a14:foregroundMark x1="39901" y1="32936" x2="39620" y2="30468"/>
                        <a14:foregroundMark x1="40605" y1="30383" x2="39690" y2="32340"/>
                        <a14:foregroundMark x1="39268" y1="33191" x2="39268" y2="33191"/>
                        <a14:foregroundMark x1="39057" y1="31915" x2="39057" y2="31915"/>
                        <a14:foregroundMark x1="39057" y1="31915" x2="39057" y2="31915"/>
                        <a14:foregroundMark x1="39057" y1="30809" x2="39057" y2="30809"/>
                        <a14:foregroundMark x1="39690" y1="29787" x2="39690" y2="29787"/>
                        <a14:foregroundMark x1="39127" y1="30043" x2="39127" y2="30043"/>
                        <a14:foregroundMark x1="45531" y1="31319" x2="45531" y2="31319"/>
                        <a14:foregroundMark x1="38916" y1="33191" x2="38916" y2="32851"/>
                        <a14:foregroundMark x1="38916" y1="31915" x2="38916" y2="31915"/>
                        <a14:foregroundMark x1="45391" y1="30553" x2="45391" y2="30553"/>
                        <a14:foregroundMark x1="45391" y1="31489" x2="45039" y2="33106"/>
                        <a14:foregroundMark x1="44616" y1="32681" x2="44616" y2="31915"/>
                        <a14:foregroundMark x1="90429" y1="18979" x2="90640" y2="22213"/>
                        <a14:foregroundMark x1="90640" y1="19149" x2="89937" y2="22128"/>
                        <a14:foregroundMark x1="26812" y1="90553" x2="27164" y2="90383"/>
                        <a14:foregroundMark x1="41239" y1="29872" x2="39972" y2="29872"/>
                        <a14:foregroundMark x1="39338" y1="30723" x2="45179" y2="32766"/>
                        <a14:foregroundMark x1="42928" y1="29447" x2="39268" y2="30128"/>
                        <a14:foregroundMark x1="40464" y1="29106" x2="40464" y2="29106"/>
                        <a14:foregroundMark x1="39761" y1="29021" x2="39761" y2="29021"/>
                        <a14:foregroundMark x1="39268" y1="29787" x2="39268" y2="29787"/>
                        <a14:foregroundMark x1="40324" y1="29447" x2="40887" y2="29362"/>
                        <a14:foregroundMark x1="42716" y1="29277" x2="42716" y2="29277"/>
                      </a14:backgroundRemoval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/>
          <a:stretch>
            <a:fillRect t="-5000" b="-5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CCA6F2-C70C-49E1-AF57-3EA22F5485CD}">
      <dsp:nvSpPr>
        <dsp:cNvPr id="0" name=""/>
        <dsp:cNvSpPr/>
      </dsp:nvSpPr>
      <dsp:spPr>
        <a:xfrm>
          <a:off x="2601331" y="1332531"/>
          <a:ext cx="1613045" cy="1612975"/>
        </a:xfrm>
        <a:prstGeom prst="ellipse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SG90 Servo Motor</a:t>
          </a:r>
          <a:endParaRPr lang="en-IN" sz="3000" kern="1200" dirty="0"/>
        </a:p>
      </dsp:txBody>
      <dsp:txXfrm>
        <a:off x="2837556" y="1568746"/>
        <a:ext cx="1140595" cy="11405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33E78C-95C7-48ED-A9CA-873DDF49E676}">
      <dsp:nvSpPr>
        <dsp:cNvPr id="0" name=""/>
        <dsp:cNvSpPr/>
      </dsp:nvSpPr>
      <dsp:spPr>
        <a:xfrm>
          <a:off x="1881816" y="552207"/>
          <a:ext cx="1927627" cy="1927542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A8E986-E271-49EF-AF9A-946D29D3FFB1}">
      <dsp:nvSpPr>
        <dsp:cNvPr id="0" name=""/>
        <dsp:cNvSpPr/>
      </dsp:nvSpPr>
      <dsp:spPr>
        <a:xfrm>
          <a:off x="2161" y="619668"/>
          <a:ext cx="2370795" cy="179253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/>
          <a:stretch>
            <a:fillRect l="-3000" r="-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541C46-E704-4D1E-8D19-10602A7ABD4C}">
      <dsp:nvSpPr>
        <dsp:cNvPr id="0" name=""/>
        <dsp:cNvSpPr/>
      </dsp:nvSpPr>
      <dsp:spPr>
        <a:xfrm>
          <a:off x="2093882" y="764227"/>
          <a:ext cx="1503496" cy="1503430"/>
        </a:xfrm>
        <a:prstGeom prst="ellipse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Arduino UNO </a:t>
          </a:r>
          <a:endParaRPr lang="en-IN" sz="2700" kern="1200" dirty="0"/>
        </a:p>
      </dsp:txBody>
      <dsp:txXfrm>
        <a:off x="2314064" y="984399"/>
        <a:ext cx="1063132" cy="10630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2467DC-BA11-4612-9B80-715AC7B03FA9}">
      <dsp:nvSpPr>
        <dsp:cNvPr id="0" name=""/>
        <dsp:cNvSpPr/>
      </dsp:nvSpPr>
      <dsp:spPr>
        <a:xfrm>
          <a:off x="1721365" y="264138"/>
          <a:ext cx="1763984" cy="1763907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BDE2F6-D151-475E-923B-C19419AF2BF3}">
      <dsp:nvSpPr>
        <dsp:cNvPr id="0" name=""/>
        <dsp:cNvSpPr/>
      </dsp:nvSpPr>
      <dsp:spPr>
        <a:xfrm>
          <a:off x="1280" y="325872"/>
          <a:ext cx="2169530" cy="16403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/>
          <a:stretch>
            <a:fillRect l="-19000" r="-19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D39C6E-769F-416B-AD9F-5C25D40F4DCB}">
      <dsp:nvSpPr>
        <dsp:cNvPr id="0" name=""/>
        <dsp:cNvSpPr/>
      </dsp:nvSpPr>
      <dsp:spPr>
        <a:xfrm>
          <a:off x="1915428" y="458159"/>
          <a:ext cx="1375859" cy="1375798"/>
        </a:xfrm>
        <a:prstGeom prst="ellipse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HC-SR04 Ultrasonic Sensor</a:t>
          </a:r>
          <a:endParaRPr lang="en-IN" sz="1900" kern="1200" dirty="0"/>
        </a:p>
      </dsp:txBody>
      <dsp:txXfrm>
        <a:off x="2116918" y="659640"/>
        <a:ext cx="972879" cy="9728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A00411-CED4-4216-BD24-4DDBAE854FD1}">
      <dsp:nvSpPr>
        <dsp:cNvPr id="0" name=""/>
        <dsp:cNvSpPr/>
      </dsp:nvSpPr>
      <dsp:spPr>
        <a:xfrm>
          <a:off x="2127715" y="1068463"/>
          <a:ext cx="2055055" cy="2054965"/>
        </a:xfrm>
        <a:prstGeom prst="donut">
          <a:avLst>
            <a:gd name="adj" fmla="val 110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A5E8FF-127A-44E9-9110-C1031B6B28E1}">
      <dsp:nvSpPr>
        <dsp:cNvPr id="0" name=""/>
        <dsp:cNvSpPr/>
      </dsp:nvSpPr>
      <dsp:spPr>
        <a:xfrm>
          <a:off x="0" y="1132214"/>
          <a:ext cx="2772309" cy="23244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10000" b="92200" l="5400" r="96600">
                        <a14:foregroundMark x1="32800" y1="41800" x2="38800" y2="48200"/>
                        <a14:foregroundMark x1="12800" y1="22000" x2="6200" y2="23600"/>
                        <a14:foregroundMark x1="5600" y1="23800" x2="5400" y2="23800"/>
                        <a14:foregroundMark x1="63800" y1="90600" x2="68352" y2="89312"/>
                        <a14:foregroundMark x1="65600" y1="90400" x2="68470" y2="89455"/>
                        <a14:foregroundMark x1="63178" y1="91200" x2="63000" y2="90400"/>
                        <a14:foregroundMark x1="63311" y1="91800" x2="63178" y2="91200"/>
                        <a14:foregroundMark x1="63400" y1="92200" x2="63311" y2="91800"/>
                        <a14:foregroundMark x1="65200" y1="91200" x2="66400" y2="91400"/>
                        <a14:foregroundMark x1="91800" y1="72600" x2="74400" y2="80400"/>
                        <a14:foregroundMark x1="74400" y1="80400" x2="67600" y2="86800"/>
                        <a14:foregroundMark x1="89000" y1="75400" x2="87800" y2="76600"/>
                        <a14:foregroundMark x1="88000" y1="76800" x2="85800" y2="78800"/>
                        <a14:foregroundMark x1="93800" y1="73600" x2="68400" y2="87200"/>
                        <a14:foregroundMark x1="88600" y1="72600" x2="85600" y2="76400"/>
                        <a14:foregroundMark x1="93400" y1="74000" x2="83000" y2="80400"/>
                        <a14:foregroundMark x1="93800" y1="74000" x2="84000" y2="80800"/>
                        <a14:foregroundMark x1="87400" y1="78000" x2="70800" y2="85800"/>
                        <a14:foregroundMark x1="70800" y1="85800" x2="93000" y2="74800"/>
                        <a14:foregroundMark x1="83200" y1="80600" x2="73800" y2="86600"/>
                        <a14:foregroundMark x1="80000" y1="83000" x2="74400" y2="87200"/>
                        <a14:foregroundMark x1="94400" y1="75600" x2="72600" y2="87400"/>
                        <a14:foregroundMark x1="72600" y1="87600" x2="67400" y2="89400"/>
                        <a14:backgroundMark x1="28800" y1="54200" x2="32000" y2="56600"/>
                        <a14:backgroundMark x1="32000" y1="54400" x2="34000" y2="57400"/>
                        <a14:backgroundMark x1="24000" y1="45400" x2="24800" y2="46200"/>
                        <a14:backgroundMark x1="29000" y1="51200" x2="31000" y2="53800"/>
                        <a14:backgroundMark x1="33200" y1="54600" x2="35200" y2="57600"/>
                        <a14:backgroundMark x1="30400" y1="50400" x2="30400" y2="50400"/>
                        <a14:backgroundMark x1="68200" y1="91200" x2="68200" y2="91200"/>
                        <a14:backgroundMark x1="64600" y1="91800" x2="64600" y2="91800"/>
                        <a14:backgroundMark x1="96846" y1="76887" x2="97800" y2="76400"/>
                      </a14:backgroundRemoval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/>
          <a:stretch>
            <a:fillRect t="-16000" b="-16000"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FE9CA3-A25B-47E1-8850-34C76BC1C26E}">
      <dsp:nvSpPr>
        <dsp:cNvPr id="0" name=""/>
        <dsp:cNvSpPr/>
      </dsp:nvSpPr>
      <dsp:spPr>
        <a:xfrm>
          <a:off x="2353799" y="1294499"/>
          <a:ext cx="1602886" cy="1602816"/>
        </a:xfrm>
        <a:prstGeom prst="ellipse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Jumper Wire</a:t>
          </a:r>
          <a:endParaRPr lang="en-IN" sz="3100" kern="1200" dirty="0"/>
        </a:p>
      </dsp:txBody>
      <dsp:txXfrm>
        <a:off x="2588536" y="1529226"/>
        <a:ext cx="1133412" cy="11333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Circles">
  <dgm:title val=""/>
  <dgm:desc val=""/>
  <dgm:catLst>
    <dgm:cat type="picture" pri="17000"/>
    <dgm:cat type="pictureconvert" pri="1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3" destOrd="0"/>
      </dgm:cxnLst>
      <dgm:bg/>
      <dgm:whole/>
    </dgm:dataModel>
  </dgm:clrData>
  <dgm:layoutNode name="Name0">
    <dgm:varLst>
      <dgm:chMax/>
      <dgm:chPref/>
      <dgm:dir/>
    </dgm:varLst>
    <dgm:alg type="lin">
      <dgm:param type="linDir" val="fromT"/>
      <dgm:param type="fallback" val="2D"/>
      <dgm:param type="horzAlign" val="ctr"/>
      <dgm:param type="nodeVertAlign" val="t"/>
    </dgm:alg>
    <dgm:shape xmlns:r="http://schemas.openxmlformats.org/officeDocument/2006/relationships" r:blip="">
      <dgm:adjLst/>
    </dgm:shape>
    <dgm:choose name="Name1">
      <dgm:if name="Name2" axis="ch" ptType="node" func="cnt" op="gte" val="2">
        <dgm:constrLst>
          <dgm:constr type="primFontSz" for="des" ptType="node" op="equ" val="65"/>
          <dgm:constr type="w" for="ch" forName="composite" refType="h" refFor="ch" refForName="composite" fact="2.9499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if>
      <dgm:else name="Name3">
        <dgm:constrLst>
          <dgm:constr type="primFontSz" for="des" ptType="node" op="equ" val="65"/>
          <dgm:constr type="w" for="ch" forName="composite" refType="h" refFor="ch" refForName="composite" fact="1.9752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else>
    </dgm:choose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4">
          <dgm:if name="Name5" axis="precedSib" ptType="sibTrans" func="cnt" op="lte" val="0">
            <dgm:choose name="Name6">
              <dgm:if name="Name7" axis="followSib" ptType="sibTrans" func="cnt" op="lte" val="0">
                <dgm:choose name="Name8">
                  <dgm:if name="Name9" func="var" arg="dir" op="equ" val="norm">
                    <dgm:constrLst>
                      <dgm:constr type="l" for="ch" forName="Accent" refType="w" fact="0.4937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5494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if>
                  <dgm:else name="Name10">
                    <dgm:constrLst>
                      <dgm:constr type="l" for="ch" forName="Accent" refType="w" fact="0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0557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.3773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else>
                </dgm:choose>
              </dgm:if>
              <dgm:else name="Name11">
                <dgm:choose name="Name12">
                  <dgm:if name="Name13" func="var" arg="dir" op="equ" val="norm">
                    <dgm:choose name="Name14">
                      <dgm:if name="Name15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16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if>
                  <dgm:else name="Name17">
                    <dgm:choose name="Name18">
                      <dgm:if name="Name19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20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else>
                </dgm:choose>
              </dgm:else>
            </dgm:choose>
          </dgm:if>
          <dgm:else name="Name21">
            <dgm:choose name="Name22">
              <dgm:if name="Name23" func="var" arg="dir" op="equ" val="norm">
                <dgm:choose name="Name24">
                  <dgm:if name="Name25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26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if>
              <dgm:else name="Name27">
                <dgm:choose name="Name28">
                  <dgm:if name="Name29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30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else>
            </dgm:choose>
          </dgm:else>
        </dgm:choose>
        <dgm:layoutNode name="Accent" styleLbl="alignNode1">
          <dgm:varLst>
            <dgm:chMax val="0"/>
            <dgm:chPref val="0"/>
          </dgm:varLst>
          <dgm:alg type="sp"/>
          <dgm:shape xmlns:r="http://schemas.openxmlformats.org/officeDocument/2006/relationships" type="donut" r:blip="">
            <dgm:adjLst>
              <dgm:adj idx="1" val="0.1101"/>
            </dgm:adjLst>
          </dgm:shape>
          <dgm:presOf/>
        </dgm:layoutNode>
        <dgm:layoutNode name="Image" styleLbl="bgImgPlace1">
          <dgm:varLst>
            <dgm:chMax val="0"/>
            <dgm:chPref val="0"/>
            <dgm:bulletEnabled val="1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fgAccFollowNode1">
          <dgm:varLst>
            <dgm:chMax val="0"/>
            <dgm:chPref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Space">
          <dgm:varLst>
            <dgm:chMax val="0"/>
            <dgm:chPref val="0"/>
          </dgm:varLst>
          <dgm:alg type="sp"/>
          <dgm:shape xmlns:r="http://schemas.openxmlformats.org/officeDocument/2006/relationships" r:blip="">
            <dgm:adjLst/>
          </dgm:shape>
          <dgm:presOf/>
        </dgm:layoutNode>
      </dgm:layoutNode>
      <dgm:forEach name="Name31" axis="followSib" ptType="sibTrans" cnt="1">
        <dgm:layoutNode name="ConnectorComposite">
          <dgm:alg type="composite">
            <dgm:param type="ar" val=".4"/>
          </dgm:alg>
          <dgm:shape xmlns:r="http://schemas.openxmlformats.org/officeDocument/2006/relationships" r:blip="">
            <dgm:adjLst/>
          </dgm:shape>
          <dgm:constrLst>
            <dgm:constr type="l" for="ch" forName="TopSpacing" refType="w" fact="0"/>
            <dgm:constr type="t" for="ch" forName="TopSpacing" refType="h" fact="0"/>
            <dgm:constr type="h" for="ch" forName="TopSpacing" refType="h" fact="0.3"/>
            <dgm:constr type="w" for="ch" forName="TopSpacing" refType="w"/>
            <dgm:constr type="l" for="ch" forName="Connector" refType="w" fact="0"/>
            <dgm:constr type="t" for="ch" forName="Connector" refType="h" fact="0.3"/>
            <dgm:constr type="h" for="ch" forName="Connector" refType="h" fact="0.4"/>
            <dgm:constr type="w" for="ch" forName="Connector" refType="h" refFor="ch" refForName="Connector"/>
            <dgm:constr type="l" for="ch" forName="BottomSpacing" refType="w" fact="0"/>
            <dgm:constr type="t" for="ch" forName="BottomSpacing" refType="h" fact="0.7"/>
            <dgm:constr type="h" for="ch" forName="BottomSpacing" refType="h" fact="0.3"/>
            <dgm:constr type="w" for="ch" forName="BottomSpacing" refType="w"/>
          </dgm:constrLst>
          <dgm:layoutNode name="TopSpacing">
            <dgm:alg type="sp"/>
            <dgm:shape xmlns:r="http://schemas.openxmlformats.org/officeDocument/2006/relationships" r:blip="">
              <dgm:adjLst/>
            </dgm:shape>
          </dgm:layoutNode>
          <dgm:layoutNode name="Connector" styleLbl="alignNode1">
            <dgm:alg type="sp"/>
            <dgm:shape xmlns:r="http://schemas.openxmlformats.org/officeDocument/2006/relationships" type="flowChartConnector" r:blip="">
              <dgm:adjLst/>
            </dgm:shape>
            <dgm:presOf/>
          </dgm:layoutNode>
          <dgm:layoutNode name="BottomSpacing">
            <dgm:alg type="sp"/>
            <dgm:shape xmlns:r="http://schemas.openxmlformats.org/officeDocument/2006/relationships" r:blip="">
              <dgm:adjLst/>
            </dgm:shape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PictureCircles">
  <dgm:title val=""/>
  <dgm:desc val=""/>
  <dgm:catLst>
    <dgm:cat type="picture" pri="17000"/>
    <dgm:cat type="pictureconvert" pri="1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3" destOrd="0"/>
      </dgm:cxnLst>
      <dgm:bg/>
      <dgm:whole/>
    </dgm:dataModel>
  </dgm:clrData>
  <dgm:layoutNode name="Name0">
    <dgm:varLst>
      <dgm:chMax/>
      <dgm:chPref/>
      <dgm:dir/>
    </dgm:varLst>
    <dgm:alg type="lin">
      <dgm:param type="linDir" val="fromT"/>
      <dgm:param type="fallback" val="2D"/>
      <dgm:param type="horzAlign" val="ctr"/>
      <dgm:param type="nodeVertAlign" val="t"/>
    </dgm:alg>
    <dgm:shape xmlns:r="http://schemas.openxmlformats.org/officeDocument/2006/relationships" r:blip="">
      <dgm:adjLst/>
    </dgm:shape>
    <dgm:choose name="Name1">
      <dgm:if name="Name2" axis="ch" ptType="node" func="cnt" op="gte" val="2">
        <dgm:constrLst>
          <dgm:constr type="primFontSz" for="des" ptType="node" op="equ" val="65"/>
          <dgm:constr type="w" for="ch" forName="composite" refType="h" refFor="ch" refForName="composite" fact="2.9499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if>
      <dgm:else name="Name3">
        <dgm:constrLst>
          <dgm:constr type="primFontSz" for="des" ptType="node" op="equ" val="65"/>
          <dgm:constr type="w" for="ch" forName="composite" refType="h" refFor="ch" refForName="composite" fact="1.9752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else>
    </dgm:choose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4">
          <dgm:if name="Name5" axis="precedSib" ptType="sibTrans" func="cnt" op="lte" val="0">
            <dgm:choose name="Name6">
              <dgm:if name="Name7" axis="followSib" ptType="sibTrans" func="cnt" op="lte" val="0">
                <dgm:choose name="Name8">
                  <dgm:if name="Name9" func="var" arg="dir" op="equ" val="norm">
                    <dgm:constrLst>
                      <dgm:constr type="l" for="ch" forName="Accent" refType="w" fact="0.4937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5494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if>
                  <dgm:else name="Name10">
                    <dgm:constrLst>
                      <dgm:constr type="l" for="ch" forName="Accent" refType="w" fact="0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0557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.3773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else>
                </dgm:choose>
              </dgm:if>
              <dgm:else name="Name11">
                <dgm:choose name="Name12">
                  <dgm:if name="Name13" func="var" arg="dir" op="equ" val="norm">
                    <dgm:choose name="Name14">
                      <dgm:if name="Name15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16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if>
                  <dgm:else name="Name17">
                    <dgm:choose name="Name18">
                      <dgm:if name="Name19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20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else>
                </dgm:choose>
              </dgm:else>
            </dgm:choose>
          </dgm:if>
          <dgm:else name="Name21">
            <dgm:choose name="Name22">
              <dgm:if name="Name23" func="var" arg="dir" op="equ" val="norm">
                <dgm:choose name="Name24">
                  <dgm:if name="Name25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26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if>
              <dgm:else name="Name27">
                <dgm:choose name="Name28">
                  <dgm:if name="Name29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30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else>
            </dgm:choose>
          </dgm:else>
        </dgm:choose>
        <dgm:layoutNode name="Accent" styleLbl="alignNode1">
          <dgm:varLst>
            <dgm:chMax val="0"/>
            <dgm:chPref val="0"/>
          </dgm:varLst>
          <dgm:alg type="sp"/>
          <dgm:shape xmlns:r="http://schemas.openxmlformats.org/officeDocument/2006/relationships" type="donut" r:blip="">
            <dgm:adjLst>
              <dgm:adj idx="1" val="0.1101"/>
            </dgm:adjLst>
          </dgm:shape>
          <dgm:presOf/>
        </dgm:layoutNode>
        <dgm:layoutNode name="Image" styleLbl="bgImgPlace1">
          <dgm:varLst>
            <dgm:chMax val="0"/>
            <dgm:chPref val="0"/>
            <dgm:bulletEnabled val="1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fgAccFollowNode1">
          <dgm:varLst>
            <dgm:chMax val="0"/>
            <dgm:chPref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Space">
          <dgm:varLst>
            <dgm:chMax val="0"/>
            <dgm:chPref val="0"/>
          </dgm:varLst>
          <dgm:alg type="sp"/>
          <dgm:shape xmlns:r="http://schemas.openxmlformats.org/officeDocument/2006/relationships" r:blip="">
            <dgm:adjLst/>
          </dgm:shape>
          <dgm:presOf/>
        </dgm:layoutNode>
      </dgm:layoutNode>
      <dgm:forEach name="Name31" axis="followSib" ptType="sibTrans" cnt="1">
        <dgm:layoutNode name="ConnectorComposite">
          <dgm:alg type="composite">
            <dgm:param type="ar" val=".4"/>
          </dgm:alg>
          <dgm:shape xmlns:r="http://schemas.openxmlformats.org/officeDocument/2006/relationships" r:blip="">
            <dgm:adjLst/>
          </dgm:shape>
          <dgm:constrLst>
            <dgm:constr type="l" for="ch" forName="TopSpacing" refType="w" fact="0"/>
            <dgm:constr type="t" for="ch" forName="TopSpacing" refType="h" fact="0"/>
            <dgm:constr type="h" for="ch" forName="TopSpacing" refType="h" fact="0.3"/>
            <dgm:constr type="w" for="ch" forName="TopSpacing" refType="w"/>
            <dgm:constr type="l" for="ch" forName="Connector" refType="w" fact="0"/>
            <dgm:constr type="t" for="ch" forName="Connector" refType="h" fact="0.3"/>
            <dgm:constr type="h" for="ch" forName="Connector" refType="h" fact="0.4"/>
            <dgm:constr type="w" for="ch" forName="Connector" refType="h" refFor="ch" refForName="Connector"/>
            <dgm:constr type="l" for="ch" forName="BottomSpacing" refType="w" fact="0"/>
            <dgm:constr type="t" for="ch" forName="BottomSpacing" refType="h" fact="0.7"/>
            <dgm:constr type="h" for="ch" forName="BottomSpacing" refType="h" fact="0.3"/>
            <dgm:constr type="w" for="ch" forName="BottomSpacing" refType="w"/>
          </dgm:constrLst>
          <dgm:layoutNode name="TopSpacing">
            <dgm:alg type="sp"/>
            <dgm:shape xmlns:r="http://schemas.openxmlformats.org/officeDocument/2006/relationships" r:blip="">
              <dgm:adjLst/>
            </dgm:shape>
          </dgm:layoutNode>
          <dgm:layoutNode name="Connector" styleLbl="alignNode1">
            <dgm:alg type="sp"/>
            <dgm:shape xmlns:r="http://schemas.openxmlformats.org/officeDocument/2006/relationships" type="flowChartConnector" r:blip="">
              <dgm:adjLst/>
            </dgm:shape>
            <dgm:presOf/>
          </dgm:layoutNode>
          <dgm:layoutNode name="BottomSpacing">
            <dgm:alg type="sp"/>
            <dgm:shape xmlns:r="http://schemas.openxmlformats.org/officeDocument/2006/relationships" r:blip="">
              <dgm:adjLst/>
            </dgm:shape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PictureCircles">
  <dgm:title val=""/>
  <dgm:desc val=""/>
  <dgm:catLst>
    <dgm:cat type="picture" pri="17000"/>
    <dgm:cat type="pictureconvert" pri="1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3" destOrd="0"/>
      </dgm:cxnLst>
      <dgm:bg/>
      <dgm:whole/>
    </dgm:dataModel>
  </dgm:clrData>
  <dgm:layoutNode name="Name0">
    <dgm:varLst>
      <dgm:chMax/>
      <dgm:chPref/>
      <dgm:dir/>
    </dgm:varLst>
    <dgm:alg type="lin">
      <dgm:param type="linDir" val="fromT"/>
      <dgm:param type="fallback" val="2D"/>
      <dgm:param type="horzAlign" val="ctr"/>
      <dgm:param type="nodeVertAlign" val="t"/>
    </dgm:alg>
    <dgm:shape xmlns:r="http://schemas.openxmlformats.org/officeDocument/2006/relationships" r:blip="">
      <dgm:adjLst/>
    </dgm:shape>
    <dgm:choose name="Name1">
      <dgm:if name="Name2" axis="ch" ptType="node" func="cnt" op="gte" val="2">
        <dgm:constrLst>
          <dgm:constr type="primFontSz" for="des" ptType="node" op="equ" val="65"/>
          <dgm:constr type="w" for="ch" forName="composite" refType="h" refFor="ch" refForName="composite" fact="2.9499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if>
      <dgm:else name="Name3">
        <dgm:constrLst>
          <dgm:constr type="primFontSz" for="des" ptType="node" op="equ" val="65"/>
          <dgm:constr type="w" for="ch" forName="composite" refType="h" refFor="ch" refForName="composite" fact="1.9752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else>
    </dgm:choose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4">
          <dgm:if name="Name5" axis="precedSib" ptType="sibTrans" func="cnt" op="lte" val="0">
            <dgm:choose name="Name6">
              <dgm:if name="Name7" axis="followSib" ptType="sibTrans" func="cnt" op="lte" val="0">
                <dgm:choose name="Name8">
                  <dgm:if name="Name9" func="var" arg="dir" op="equ" val="norm">
                    <dgm:constrLst>
                      <dgm:constr type="l" for="ch" forName="Accent" refType="w" fact="0.4937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5494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if>
                  <dgm:else name="Name10">
                    <dgm:constrLst>
                      <dgm:constr type="l" for="ch" forName="Accent" refType="w" fact="0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0557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.3773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else>
                </dgm:choose>
              </dgm:if>
              <dgm:else name="Name11">
                <dgm:choose name="Name12">
                  <dgm:if name="Name13" func="var" arg="dir" op="equ" val="norm">
                    <dgm:choose name="Name14">
                      <dgm:if name="Name15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16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if>
                  <dgm:else name="Name17">
                    <dgm:choose name="Name18">
                      <dgm:if name="Name19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20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else>
                </dgm:choose>
              </dgm:else>
            </dgm:choose>
          </dgm:if>
          <dgm:else name="Name21">
            <dgm:choose name="Name22">
              <dgm:if name="Name23" func="var" arg="dir" op="equ" val="norm">
                <dgm:choose name="Name24">
                  <dgm:if name="Name25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26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if>
              <dgm:else name="Name27">
                <dgm:choose name="Name28">
                  <dgm:if name="Name29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30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else>
            </dgm:choose>
          </dgm:else>
        </dgm:choose>
        <dgm:layoutNode name="Accent" styleLbl="alignNode1">
          <dgm:varLst>
            <dgm:chMax val="0"/>
            <dgm:chPref val="0"/>
          </dgm:varLst>
          <dgm:alg type="sp"/>
          <dgm:shape xmlns:r="http://schemas.openxmlformats.org/officeDocument/2006/relationships" type="donut" r:blip="">
            <dgm:adjLst>
              <dgm:adj idx="1" val="0.1101"/>
            </dgm:adjLst>
          </dgm:shape>
          <dgm:presOf/>
        </dgm:layoutNode>
        <dgm:layoutNode name="Image" styleLbl="bgImgPlace1">
          <dgm:varLst>
            <dgm:chMax val="0"/>
            <dgm:chPref val="0"/>
            <dgm:bulletEnabled val="1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fgAccFollowNode1">
          <dgm:varLst>
            <dgm:chMax val="0"/>
            <dgm:chPref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Space">
          <dgm:varLst>
            <dgm:chMax val="0"/>
            <dgm:chPref val="0"/>
          </dgm:varLst>
          <dgm:alg type="sp"/>
          <dgm:shape xmlns:r="http://schemas.openxmlformats.org/officeDocument/2006/relationships" r:blip="">
            <dgm:adjLst/>
          </dgm:shape>
          <dgm:presOf/>
        </dgm:layoutNode>
      </dgm:layoutNode>
      <dgm:forEach name="Name31" axis="followSib" ptType="sibTrans" cnt="1">
        <dgm:layoutNode name="ConnectorComposite">
          <dgm:alg type="composite">
            <dgm:param type="ar" val=".4"/>
          </dgm:alg>
          <dgm:shape xmlns:r="http://schemas.openxmlformats.org/officeDocument/2006/relationships" r:blip="">
            <dgm:adjLst/>
          </dgm:shape>
          <dgm:constrLst>
            <dgm:constr type="l" for="ch" forName="TopSpacing" refType="w" fact="0"/>
            <dgm:constr type="t" for="ch" forName="TopSpacing" refType="h" fact="0"/>
            <dgm:constr type="h" for="ch" forName="TopSpacing" refType="h" fact="0.3"/>
            <dgm:constr type="w" for="ch" forName="TopSpacing" refType="w"/>
            <dgm:constr type="l" for="ch" forName="Connector" refType="w" fact="0"/>
            <dgm:constr type="t" for="ch" forName="Connector" refType="h" fact="0.3"/>
            <dgm:constr type="h" for="ch" forName="Connector" refType="h" fact="0.4"/>
            <dgm:constr type="w" for="ch" forName="Connector" refType="h" refFor="ch" refForName="Connector"/>
            <dgm:constr type="l" for="ch" forName="BottomSpacing" refType="w" fact="0"/>
            <dgm:constr type="t" for="ch" forName="BottomSpacing" refType="h" fact="0.7"/>
            <dgm:constr type="h" for="ch" forName="BottomSpacing" refType="h" fact="0.3"/>
            <dgm:constr type="w" for="ch" forName="BottomSpacing" refType="w"/>
          </dgm:constrLst>
          <dgm:layoutNode name="TopSpacing">
            <dgm:alg type="sp"/>
            <dgm:shape xmlns:r="http://schemas.openxmlformats.org/officeDocument/2006/relationships" r:blip="">
              <dgm:adjLst/>
            </dgm:shape>
          </dgm:layoutNode>
          <dgm:layoutNode name="Connector" styleLbl="alignNode1">
            <dgm:alg type="sp"/>
            <dgm:shape xmlns:r="http://schemas.openxmlformats.org/officeDocument/2006/relationships" type="flowChartConnector" r:blip="">
              <dgm:adjLst/>
            </dgm:shape>
            <dgm:presOf/>
          </dgm:layoutNode>
          <dgm:layoutNode name="BottomSpacing">
            <dgm:alg type="sp"/>
            <dgm:shape xmlns:r="http://schemas.openxmlformats.org/officeDocument/2006/relationships" r:blip="">
              <dgm:adjLst/>
            </dgm:shape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AlternatingPictureCircles">
  <dgm:title val=""/>
  <dgm:desc val=""/>
  <dgm:catLst>
    <dgm:cat type="picture" pri="17000"/>
    <dgm:cat type="pictureconvert" pri="17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3" destOrd="0"/>
      </dgm:cxnLst>
      <dgm:bg/>
      <dgm:whole/>
    </dgm:dataModel>
  </dgm:clrData>
  <dgm:layoutNode name="Name0">
    <dgm:varLst>
      <dgm:chMax/>
      <dgm:chPref/>
      <dgm:dir/>
    </dgm:varLst>
    <dgm:alg type="lin">
      <dgm:param type="linDir" val="fromT"/>
      <dgm:param type="fallback" val="2D"/>
      <dgm:param type="horzAlign" val="ctr"/>
      <dgm:param type="nodeVertAlign" val="t"/>
    </dgm:alg>
    <dgm:shape xmlns:r="http://schemas.openxmlformats.org/officeDocument/2006/relationships" r:blip="">
      <dgm:adjLst/>
    </dgm:shape>
    <dgm:choose name="Name1">
      <dgm:if name="Name2" axis="ch" ptType="node" func="cnt" op="gte" val="2">
        <dgm:constrLst>
          <dgm:constr type="primFontSz" for="des" ptType="node" op="equ" val="65"/>
          <dgm:constr type="w" for="ch" forName="composite" refType="h" refFor="ch" refForName="composite" fact="2.9499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if>
      <dgm:else name="Name3">
        <dgm:constrLst>
          <dgm:constr type="primFontSz" for="des" ptType="node" op="equ" val="65"/>
          <dgm:constr type="w" for="ch" forName="composite" refType="h" refFor="ch" refForName="composite" fact="1.9752"/>
          <dgm:constr type="h" for="ch" forName="composite" refType="h"/>
          <dgm:constr type="h" for="ch" forName="ConnectorComposite" refType="w" refFor="ch" refForName="composite" op="equ" fact="0.1685"/>
          <dgm:constr type="w" for="ch" forName="ConnectorComposite" refType="h" refFor="ch" refForName="ConnectorComposite" op="equ"/>
        </dgm:constrLst>
      </dgm:else>
    </dgm:choose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4">
          <dgm:if name="Name5" axis="precedSib" ptType="sibTrans" func="cnt" op="lte" val="0">
            <dgm:choose name="Name6">
              <dgm:if name="Name7" axis="followSib" ptType="sibTrans" func="cnt" op="lte" val="0">
                <dgm:choose name="Name8">
                  <dgm:if name="Name9" func="var" arg="dir" op="equ" val="norm">
                    <dgm:constrLst>
                      <dgm:constr type="l" for="ch" forName="Accent" refType="w" fact="0.4937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5494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if>
                  <dgm:else name="Name10">
                    <dgm:constrLst>
                      <dgm:constr type="l" for="ch" forName="Accent" refType="w" fact="0"/>
                      <dgm:constr type="t" for="ch" forName="Accent" refType="h" fact="0"/>
                      <dgm:constr type="h" for="ch" forName="Accent" refType="w" refFor="ch" refForName="Accent"/>
                      <dgm:constr type="w" for="ch" forName="Accent" refType="w" fact="0.5063"/>
                      <dgm:constr type="l" for="ch" forName="Parent" refType="w" fact="0.0557"/>
                      <dgm:constr type="t" for="ch" forName="Parent" refType="h" fact="0.11"/>
                      <dgm:constr type="h" for="ch" forName="Parent" refType="w" refFor="ch" refForName="Parent"/>
                      <dgm:constr type="w" for="ch" forName="Parent" refType="w" fact="0.3949"/>
                      <dgm:constr type="l" for="ch" forName="Image" refType="w" fact="0.3773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6227"/>
                    </dgm:constrLst>
                  </dgm:else>
                </dgm:choose>
              </dgm:if>
              <dgm:else name="Name11">
                <dgm:choose name="Name12">
                  <dgm:if name="Name13" func="var" arg="dir" op="equ" val="norm">
                    <dgm:choose name="Name14">
                      <dgm:if name="Name15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16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if>
                  <dgm:else name="Name17">
                    <dgm:choose name="Name18">
                      <dgm:if name="Name19" axis="self" ptType="node" func="posOdd" op="equ" val="1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r" for="ch" forName="Image" refType="w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l" for="ch" forName="Space" refType="w" fact="0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if>
                      <dgm:else name="Name20">
                        <dgm:constrLst>
                          <dgm:constr type="l" for="ch" forName="Accent" refType="w" fact="0.3305"/>
                          <dgm:constr type="t" for="ch" forName="Accent" refType="w" fact="0"/>
                          <dgm:constr type="h" for="ch" forName="Accent" refType="w" refFor="ch" refForName="Accent"/>
                          <dgm:constr type="w" for="ch" forName="Accent" refType="w" fact="0.339"/>
                          <dgm:constr type="l" for="ch" forName="Parent" refType="w" fact="0.3678"/>
                          <dgm:constr type="t" for="ch" forName="Parent" refType="w" fact="0.0373"/>
                          <dgm:constr type="h" for="ch" forName="Parent" refType="w" refFor="ch" refForName="Parent"/>
                          <dgm:constr type="w" for="ch" forName="Parent" refType="w" fact="0.2644"/>
                          <dgm:constr type="l" for="ch" forName="Image" refType="w" fact="0"/>
                          <dgm:constr type="t" for="ch" forName="Image" refType="h" fact="0.035"/>
                          <dgm:constr type="h" for="ch" forName="Image" refType="h" fact="0.93"/>
                          <dgm:constr type="w" for="ch" forName="Image" refType="w" fact="0.4169"/>
                          <dgm:constr type="r" for="ch" forName="Space" refType="w"/>
                          <dgm:constr type="t" for="ch" forName="Space" refType="h" fact="0"/>
                          <dgm:constr type="h" for="ch" forName="Space" refType="h"/>
                          <dgm:constr type="w" for="ch" forName="Space" refType="w" fact="0.3305"/>
                        </dgm:constrLst>
                      </dgm:else>
                    </dgm:choose>
                  </dgm:else>
                </dgm:choose>
              </dgm:else>
            </dgm:choose>
          </dgm:if>
          <dgm:else name="Name21">
            <dgm:choose name="Name22">
              <dgm:if name="Name23" func="var" arg="dir" op="equ" val="norm">
                <dgm:choose name="Name24">
                  <dgm:if name="Name25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26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if>
              <dgm:else name="Name27">
                <dgm:choose name="Name28">
                  <dgm:if name="Name29" axis="self" ptType="node" func="posOdd" op="equ" val="1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r" for="ch" forName="Image" refType="w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l" for="ch" forName="Space" refType="w" fact="0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if>
                  <dgm:else name="Name30">
                    <dgm:constrLst>
                      <dgm:constr type="l" for="ch" forName="Accent" refType="w" fact="0.3305"/>
                      <dgm:constr type="t" for="ch" forName="Accent" refType="w" fact="0"/>
                      <dgm:constr type="h" for="ch" forName="Accent" refType="w" refFor="ch" refForName="Accent"/>
                      <dgm:constr type="w" for="ch" forName="Accent" refType="w" fact="0.339"/>
                      <dgm:constr type="l" for="ch" forName="Parent" refType="w" fact="0.3678"/>
                      <dgm:constr type="t" for="ch" forName="Parent" refType="w" fact="0.0373"/>
                      <dgm:constr type="h" for="ch" forName="Parent" refType="w" refFor="ch" refForName="Parent"/>
                      <dgm:constr type="w" for="ch" forName="Parent" refType="w" fact="0.2644"/>
                      <dgm:constr type="l" for="ch" forName="Image" refType="w" fact="0"/>
                      <dgm:constr type="t" for="ch" forName="Image" refType="h" fact="0.035"/>
                      <dgm:constr type="h" for="ch" forName="Image" refType="h" fact="0.93"/>
                      <dgm:constr type="w" for="ch" forName="Image" refType="w" fact="0.4169"/>
                      <dgm:constr type="r" for="ch" forName="Space" refType="w"/>
                      <dgm:constr type="t" for="ch" forName="Space" refType="h" fact="0"/>
                      <dgm:constr type="h" for="ch" forName="Space" refType="h"/>
                      <dgm:constr type="w" for="ch" forName="Space" refType="w" fact="0.3305"/>
                    </dgm:constrLst>
                  </dgm:else>
                </dgm:choose>
              </dgm:else>
            </dgm:choose>
          </dgm:else>
        </dgm:choose>
        <dgm:layoutNode name="Accent" styleLbl="alignNode1">
          <dgm:varLst>
            <dgm:chMax val="0"/>
            <dgm:chPref val="0"/>
          </dgm:varLst>
          <dgm:alg type="sp"/>
          <dgm:shape xmlns:r="http://schemas.openxmlformats.org/officeDocument/2006/relationships" type="donut" r:blip="">
            <dgm:adjLst>
              <dgm:adj idx="1" val="0.1101"/>
            </dgm:adjLst>
          </dgm:shape>
          <dgm:presOf/>
        </dgm:layoutNode>
        <dgm:layoutNode name="Image" styleLbl="bgImgPlace1">
          <dgm:varLst>
            <dgm:chMax val="0"/>
            <dgm:chPref val="0"/>
            <dgm:bulletEnabled val="1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fgAccFollowNode1">
          <dgm:varLst>
            <dgm:chMax val="0"/>
            <dgm:chPref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  <dgm:layoutNode name="Space">
          <dgm:varLst>
            <dgm:chMax val="0"/>
            <dgm:chPref val="0"/>
          </dgm:varLst>
          <dgm:alg type="sp"/>
          <dgm:shape xmlns:r="http://schemas.openxmlformats.org/officeDocument/2006/relationships" r:blip="">
            <dgm:adjLst/>
          </dgm:shape>
          <dgm:presOf/>
        </dgm:layoutNode>
      </dgm:layoutNode>
      <dgm:forEach name="Name31" axis="followSib" ptType="sibTrans" cnt="1">
        <dgm:layoutNode name="ConnectorComposite">
          <dgm:alg type="composite">
            <dgm:param type="ar" val=".4"/>
          </dgm:alg>
          <dgm:shape xmlns:r="http://schemas.openxmlformats.org/officeDocument/2006/relationships" r:blip="">
            <dgm:adjLst/>
          </dgm:shape>
          <dgm:constrLst>
            <dgm:constr type="l" for="ch" forName="TopSpacing" refType="w" fact="0"/>
            <dgm:constr type="t" for="ch" forName="TopSpacing" refType="h" fact="0"/>
            <dgm:constr type="h" for="ch" forName="TopSpacing" refType="h" fact="0.3"/>
            <dgm:constr type="w" for="ch" forName="TopSpacing" refType="w"/>
            <dgm:constr type="l" for="ch" forName="Connector" refType="w" fact="0"/>
            <dgm:constr type="t" for="ch" forName="Connector" refType="h" fact="0.3"/>
            <dgm:constr type="h" for="ch" forName="Connector" refType="h" fact="0.4"/>
            <dgm:constr type="w" for="ch" forName="Connector" refType="h" refFor="ch" refForName="Connector"/>
            <dgm:constr type="l" for="ch" forName="BottomSpacing" refType="w" fact="0"/>
            <dgm:constr type="t" for="ch" forName="BottomSpacing" refType="h" fact="0.7"/>
            <dgm:constr type="h" for="ch" forName="BottomSpacing" refType="h" fact="0.3"/>
            <dgm:constr type="w" for="ch" forName="BottomSpacing" refType="w"/>
          </dgm:constrLst>
          <dgm:layoutNode name="TopSpacing">
            <dgm:alg type="sp"/>
            <dgm:shape xmlns:r="http://schemas.openxmlformats.org/officeDocument/2006/relationships" r:blip="">
              <dgm:adjLst/>
            </dgm:shape>
          </dgm:layoutNode>
          <dgm:layoutNode name="Connector" styleLbl="alignNode1">
            <dgm:alg type="sp"/>
            <dgm:shape xmlns:r="http://schemas.openxmlformats.org/officeDocument/2006/relationships" type="flowChartConnector" r:blip="">
              <dgm:adjLst/>
            </dgm:shape>
            <dgm:presOf/>
          </dgm:layoutNode>
          <dgm:layoutNode name="BottomSpacing">
            <dgm:alg type="sp"/>
            <dgm:shape xmlns:r="http://schemas.openxmlformats.org/officeDocument/2006/relationships" r:blip="">
              <dgm:adjLst/>
            </dgm:shape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0000">
              <a:srgbClr val="13C4E7"/>
            </a:gs>
            <a:gs pos="97000">
              <a:srgbClr val="0070C0"/>
            </a:gs>
            <a:gs pos="71000">
              <a:schemeClr val="bg2">
                <a:lumMod val="60000"/>
                <a:lumOff val="40000"/>
              </a:schemeClr>
            </a:gs>
            <a:gs pos="12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in.linkedin.com/in/anupesh-kumar-verma-81a711203?challengeId=AQExRuPVADFRBwAAAXkHpx3sXfoo5xeE6rjufGNgUowqWf5WVPs8kDqmlRWyzTYSZcN6TlhbS4IphE5EiYy6IOaqzUjpfjuK0g&amp;submissionId=7c2036b1-0505-7916-81b4-553db7994747" TargetMode="External"/><Relationship Id="rId3" Type="http://schemas.openxmlformats.org/officeDocument/2006/relationships/image" Target="../media/image15.gif"/><Relationship Id="rId7" Type="http://schemas.openxmlformats.org/officeDocument/2006/relationships/image" Target="../media/image17.gif"/><Relationship Id="rId2" Type="http://schemas.openxmlformats.org/officeDocument/2006/relationships/hyperlink" Target="https://github.com/anupeshverm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nstagram.com/anupesh2687/" TargetMode="External"/><Relationship Id="rId11" Type="http://schemas.openxmlformats.org/officeDocument/2006/relationships/image" Target="../media/image19.gif"/><Relationship Id="rId5" Type="http://schemas.openxmlformats.org/officeDocument/2006/relationships/image" Target="../media/image16.gif"/><Relationship Id="rId10" Type="http://schemas.openxmlformats.org/officeDocument/2006/relationships/hyperlink" Target="mailto:anupeshkverma121@gmail.com" TargetMode="External"/><Relationship Id="rId4" Type="http://schemas.openxmlformats.org/officeDocument/2006/relationships/hyperlink" Target="https://www.facebook.com/Anupeshverma.5" TargetMode="External"/><Relationship Id="rId9" Type="http://schemas.openxmlformats.org/officeDocument/2006/relationships/image" Target="../media/image18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18" Type="http://schemas.openxmlformats.org/officeDocument/2006/relationships/diagramLayout" Target="../diagrams/layout4.xml"/><Relationship Id="rId3" Type="http://schemas.openxmlformats.org/officeDocument/2006/relationships/diagramLayout" Target="../diagrams/layout1.xml"/><Relationship Id="rId21" Type="http://schemas.microsoft.com/office/2007/relationships/diagramDrawing" Target="../diagrams/drawing4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diagramData" Target="../diagrams/data4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20" Type="http://schemas.openxmlformats.org/officeDocument/2006/relationships/diagramColors" Target="../diagrams/colors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19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589EC07-2B22-447D-BE9B-83CB085C23F2}"/>
              </a:ext>
            </a:extLst>
          </p:cNvPr>
          <p:cNvSpPr/>
          <p:nvPr/>
        </p:nvSpPr>
        <p:spPr>
          <a:xfrm>
            <a:off x="1454166" y="1191201"/>
            <a:ext cx="5751475" cy="36317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1500" b="1" cap="none" spc="0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30000">
                      <a:schemeClr val="accent3">
                        <a:lumMod val="60000"/>
                        <a:lumOff val="40000"/>
                      </a:schemeClr>
                    </a:gs>
                    <a:gs pos="68000">
                      <a:schemeClr val="accent3">
                        <a:lumMod val="40000"/>
                        <a:lumOff val="60000"/>
                      </a:schemeClr>
                    </a:gs>
                    <a:gs pos="86000">
                      <a:schemeClr val="accent5">
                        <a:lumMod val="20000"/>
                        <a:lumOff val="80000"/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S</a:t>
            </a:r>
            <a:r>
              <a:rPr lang="en-US" sz="8800" b="1" cap="none" spc="0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30000">
                      <a:schemeClr val="accent3">
                        <a:lumMod val="60000"/>
                        <a:lumOff val="40000"/>
                      </a:schemeClr>
                    </a:gs>
                    <a:gs pos="68000">
                      <a:schemeClr val="accent3">
                        <a:lumMod val="40000"/>
                        <a:lumOff val="60000"/>
                      </a:schemeClr>
                    </a:gs>
                    <a:gs pos="86000">
                      <a:schemeClr val="accent5">
                        <a:lumMod val="20000"/>
                        <a:lumOff val="80000"/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mart</a:t>
            </a:r>
          </a:p>
          <a:p>
            <a:pPr algn="ctr"/>
            <a:r>
              <a:rPr lang="en-US" sz="8800" b="1" cap="none" spc="0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30000">
                      <a:schemeClr val="accent3">
                        <a:lumMod val="60000"/>
                        <a:lumOff val="40000"/>
                      </a:schemeClr>
                    </a:gs>
                    <a:gs pos="68000">
                      <a:schemeClr val="accent3">
                        <a:lumMod val="40000"/>
                        <a:lumOff val="60000"/>
                      </a:schemeClr>
                    </a:gs>
                    <a:gs pos="86000">
                      <a:schemeClr val="accent5">
                        <a:lumMod val="20000"/>
                        <a:lumOff val="80000"/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outerShdw dist="38100" dir="2700000" algn="bl" rotWithShape="0">
                    <a:schemeClr val="accent5"/>
                  </a:outerShdw>
                </a:effectLst>
                <a:latin typeface="Algerian" panose="04020705040A02060702" pitchFamily="82" charset="0"/>
              </a:rPr>
              <a:t> </a:t>
            </a:r>
            <a:r>
              <a:rPr lang="en-US" sz="11500" b="1" cap="none" spc="0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30000">
                      <a:schemeClr val="accent3">
                        <a:lumMod val="60000"/>
                        <a:lumOff val="40000"/>
                      </a:schemeClr>
                    </a:gs>
                    <a:gs pos="68000">
                      <a:schemeClr val="accent3">
                        <a:lumMod val="40000"/>
                        <a:lumOff val="60000"/>
                      </a:schemeClr>
                    </a:gs>
                    <a:gs pos="86000">
                      <a:schemeClr val="accent5">
                        <a:lumMod val="20000"/>
                        <a:lumOff val="80000"/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D</a:t>
            </a:r>
            <a:r>
              <a:rPr lang="en-US" sz="8800" b="1" cap="none" spc="0" dirty="0">
                <a:ln w="13462">
                  <a:solidFill>
                    <a:schemeClr val="bg1"/>
                  </a:solidFill>
                  <a:prstDash val="solid"/>
                </a:ln>
                <a:gradFill flip="none" rotWithShape="1">
                  <a:gsLst>
                    <a:gs pos="30000">
                      <a:schemeClr val="accent3">
                        <a:lumMod val="60000"/>
                        <a:lumOff val="40000"/>
                      </a:schemeClr>
                    </a:gs>
                    <a:gs pos="68000">
                      <a:schemeClr val="accent3">
                        <a:lumMod val="40000"/>
                        <a:lumOff val="60000"/>
                      </a:schemeClr>
                    </a:gs>
                    <a:gs pos="86000">
                      <a:schemeClr val="accent5">
                        <a:lumMod val="20000"/>
                        <a:lumOff val="80000"/>
                        <a:shade val="100000"/>
                        <a:satMod val="115000"/>
                      </a:scheme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ustbin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B0F142E-C7C0-4E53-9C02-A4566ED91C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17379" t="4636" r="6455" b="5914"/>
          <a:stretch/>
        </p:blipFill>
        <p:spPr>
          <a:xfrm rot="5400000">
            <a:off x="6908106" y="1324660"/>
            <a:ext cx="5165521" cy="441096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002060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338216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C5FE2E9-1551-489C-A7D3-2E3B4FCF929E}"/>
              </a:ext>
            </a:extLst>
          </p:cNvPr>
          <p:cNvSpPr/>
          <p:nvPr/>
        </p:nvSpPr>
        <p:spPr>
          <a:xfrm>
            <a:off x="1046820" y="1879505"/>
            <a:ext cx="3908442" cy="255454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u="sng" dirty="0">
                <a:ln w="22225">
                  <a:solidFill>
                    <a:schemeClr val="bg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0070C0"/>
                </a:solidFill>
                <a:latin typeface="Algerian" panose="04020705040A02060702" pitchFamily="82" charset="0"/>
              </a:rPr>
              <a:t>Output</a:t>
            </a:r>
          </a:p>
          <a:p>
            <a:pPr algn="ctr"/>
            <a:r>
              <a:rPr lang="en-US" sz="8000" b="1" u="sng" dirty="0">
                <a:ln w="22225">
                  <a:solidFill>
                    <a:schemeClr val="bg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rgbClr val="0070C0"/>
                </a:solidFill>
                <a:latin typeface="Algerian" panose="04020705040A02060702" pitchFamily="82" charset="0"/>
              </a:rPr>
              <a:t> Video:</a:t>
            </a:r>
            <a:endParaRPr lang="en-IN" sz="8000" b="1" dirty="0">
              <a:ln w="22225">
                <a:solidFill>
                  <a:schemeClr val="bg1">
                    <a:lumMod val="95000"/>
                    <a:lumOff val="5000"/>
                  </a:schemeClr>
                </a:solidFill>
                <a:prstDash val="solid"/>
              </a:ln>
              <a:solidFill>
                <a:srgbClr val="0070C0"/>
              </a:solidFill>
            </a:endParaRPr>
          </a:p>
        </p:txBody>
      </p:sp>
      <p:pic>
        <p:nvPicPr>
          <p:cNvPr id="4" name="20210912-140037-1_6MxRCqIW">
            <a:hlinkClick r:id="" action="ppaction://media"/>
            <a:extLst>
              <a:ext uri="{FF2B5EF4-FFF2-40B4-BE49-F238E27FC236}">
                <a16:creationId xmlns:a16="http://schemas.microsoft.com/office/drawing/2014/main" id="{B0A3F242-77A1-4BEC-B07D-6DDE50F3A8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lum bright="8000" contrast="20000"/>
          </a:blip>
          <a:srcRect l="1902" t="14995" r="834" b="23533"/>
          <a:stretch/>
        </p:blipFill>
        <p:spPr>
          <a:xfrm>
            <a:off x="5852776" y="133619"/>
            <a:ext cx="6192079" cy="6590761"/>
          </a:xfrm>
          <a:prstGeom prst="rect">
            <a:avLst/>
          </a:prstGeom>
          <a:ln w="127000" cap="sq">
            <a:solidFill>
              <a:srgbClr val="00206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74353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A347609E-3B79-4239-9622-5F9DCDE4D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820" y="147819"/>
            <a:ext cx="9905998" cy="1478570"/>
          </a:xfrm>
          <a:noFill/>
        </p:spPr>
        <p:txBody>
          <a:bodyPr>
            <a:normAutofit/>
          </a:bodyPr>
          <a:lstStyle/>
          <a:p>
            <a:r>
              <a:rPr lang="en-US" sz="4800" b="1" u="sng" dirty="0">
                <a:solidFill>
                  <a:schemeClr val="bg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Future Scope:</a:t>
            </a:r>
            <a:endParaRPr lang="en-IN" sz="4800" b="1" u="sng" dirty="0">
              <a:solidFill>
                <a:schemeClr val="bg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A0651-F5B7-4A2F-9E9D-2995DD37C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820" y="1384782"/>
            <a:ext cx="5960267" cy="5325399"/>
          </a:xfrm>
        </p:spPr>
        <p:txBody>
          <a:bodyPr>
            <a:normAutofit fontScale="70000" lnSpcReduction="2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increase in population we have an increase in the garbage around urban areas.</a:t>
            </a:r>
            <a:r>
              <a:rPr lang="en-US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 extent this project to propose a smart dustbin that operates automatically using </a:t>
            </a:r>
            <a:r>
              <a:rPr lang="en-US" b="1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IOT and sensor based circuitry</a:t>
            </a:r>
            <a:r>
              <a:rPr lang="en-US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dirty="0">
                <a:solidFill>
                  <a:srgbClr val="002060"/>
                </a:solidFill>
                <a:latin typeface="Helvetica Neue"/>
              </a:rPr>
              <a:t> </a:t>
            </a:r>
            <a:endParaRPr lang="en-US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Helvetica Neue"/>
              </a:rPr>
              <a:t>Our system consists of a sensor to </a:t>
            </a:r>
            <a:r>
              <a:rPr lang="en-US" b="1" dirty="0">
                <a:solidFill>
                  <a:srgbClr val="002060"/>
                </a:solidFill>
                <a:latin typeface="Helvetica Neue"/>
              </a:rPr>
              <a:t>detect human clap signal and on a clap of foot tap</a:t>
            </a:r>
            <a:r>
              <a:rPr lang="en-US" dirty="0">
                <a:solidFill>
                  <a:srgbClr val="002060"/>
                </a:solidFill>
                <a:latin typeface="Helvetica Neue"/>
              </a:rPr>
              <a:t> it opens automatically without anyone needing to press its lever. Also the dustbin consists of a </a:t>
            </a:r>
            <a:r>
              <a:rPr lang="en-US" b="1" dirty="0">
                <a:solidFill>
                  <a:srgbClr val="002060"/>
                </a:solidFill>
                <a:latin typeface="Helvetica Neue"/>
              </a:rPr>
              <a:t>level sensing ultrasonic sensor </a:t>
            </a:r>
            <a:r>
              <a:rPr lang="en-US" dirty="0">
                <a:solidFill>
                  <a:srgbClr val="002060"/>
                </a:solidFill>
                <a:latin typeface="Helvetica Neue"/>
              </a:rPr>
              <a:t>that constantly measures the level of garbage and automatically detects if it is about to fill up.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Helvetica Neue"/>
              </a:rPr>
              <a:t> The dustbin now </a:t>
            </a:r>
            <a:r>
              <a:rPr lang="en-US" b="1" dirty="0">
                <a:solidFill>
                  <a:srgbClr val="002060"/>
                </a:solidFill>
                <a:latin typeface="Helvetica Neue"/>
              </a:rPr>
              <a:t>transmits this information over the web to signal the main garbage collector</a:t>
            </a:r>
            <a:r>
              <a:rPr lang="en-US" dirty="0">
                <a:solidFill>
                  <a:srgbClr val="002060"/>
                </a:solidFill>
                <a:latin typeface="Helvetica Neue"/>
              </a:rPr>
              <a:t> of the facility to empty the particular garbage bin.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2060"/>
                </a:solidFill>
                <a:latin typeface="Helvetica Neue"/>
              </a:rPr>
              <a:t>This bin is of a vast usage in offices, homes and even in public places for garbage management. Thus we get a fully automated smart dustbin that allows for automated garbage cleaning.</a:t>
            </a:r>
            <a:endParaRPr lang="en-IN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F19CCA-B8CA-4C71-9BCC-1D59133AAF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08" t="3207" r="1538"/>
          <a:stretch/>
        </p:blipFill>
        <p:spPr>
          <a:xfrm>
            <a:off x="7176052" y="1804657"/>
            <a:ext cx="4856922" cy="3780957"/>
          </a:xfrm>
          <a:prstGeom prst="rect">
            <a:avLst/>
          </a:prstGeom>
          <a:ln w="127000" cap="sq">
            <a:solidFill>
              <a:srgbClr val="00206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33676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C6D9688-BCF5-4947-8DAB-90DB31BBCBF4}"/>
              </a:ext>
            </a:extLst>
          </p:cNvPr>
          <p:cNvSpPr/>
          <p:nvPr/>
        </p:nvSpPr>
        <p:spPr>
          <a:xfrm>
            <a:off x="1360004" y="641579"/>
            <a:ext cx="9471991" cy="52014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600" b="1" cap="none" spc="0" dirty="0">
                <a:ln w="22225">
                  <a:solidFill>
                    <a:srgbClr val="FFC000"/>
                  </a:solidFill>
                  <a:prstDash val="solid"/>
                </a:ln>
                <a:solidFill>
                  <a:srgbClr val="002060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  <a:latin typeface="Algerian" panose="04020705040A02060702" pitchFamily="82" charset="0"/>
              </a:rPr>
              <a:t>Thank You</a:t>
            </a: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2EF015B7-9576-4E3B-8669-7B6EC077B88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84" r="7484"/>
          <a:stretch/>
        </p:blipFill>
        <p:spPr>
          <a:xfrm>
            <a:off x="7717212" y="6056758"/>
            <a:ext cx="812917" cy="759191"/>
          </a:xfrm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>
            <a:hlinkClick r:id="rId4"/>
            <a:extLst>
              <a:ext uri="{FF2B5EF4-FFF2-40B4-BE49-F238E27FC236}">
                <a16:creationId xmlns:a16="http://schemas.microsoft.com/office/drawing/2014/main" id="{ADB7A72A-7E5F-4F32-BF6E-EAFC56CEE8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166" b="8904"/>
          <a:stretch/>
        </p:blipFill>
        <p:spPr>
          <a:xfrm>
            <a:off x="10479885" y="6056758"/>
            <a:ext cx="921712" cy="801242"/>
          </a:xfrm>
          <a:prstGeom prst="rect">
            <a:avLst/>
          </a:prstGeom>
        </p:spPr>
      </p:pic>
      <p:pic>
        <p:nvPicPr>
          <p:cNvPr id="12" name="Picture 11">
            <a:hlinkClick r:id="rId6"/>
            <a:extLst>
              <a:ext uri="{FF2B5EF4-FFF2-40B4-BE49-F238E27FC236}">
                <a16:creationId xmlns:a16="http://schemas.microsoft.com/office/drawing/2014/main" id="{85AE10E3-F2D9-4E41-B8DA-12236F6E8A9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8419" b="20946"/>
          <a:stretch/>
        </p:blipFill>
        <p:spPr>
          <a:xfrm>
            <a:off x="11189097" y="6142383"/>
            <a:ext cx="1100305" cy="667164"/>
          </a:xfrm>
          <a:prstGeom prst="rect">
            <a:avLst/>
          </a:prstGeom>
        </p:spPr>
      </p:pic>
      <p:pic>
        <p:nvPicPr>
          <p:cNvPr id="14" name="Picture 13">
            <a:hlinkClick r:id="rId8"/>
            <a:extLst>
              <a:ext uri="{FF2B5EF4-FFF2-40B4-BE49-F238E27FC236}">
                <a16:creationId xmlns:a16="http://schemas.microsoft.com/office/drawing/2014/main" id="{34B6E26A-21C4-4496-A64A-F15686B77E4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11015"/>
          <a:stretch/>
        </p:blipFill>
        <p:spPr>
          <a:xfrm>
            <a:off x="9559133" y="6018359"/>
            <a:ext cx="977498" cy="869832"/>
          </a:xfrm>
          <a:prstGeom prst="rect">
            <a:avLst/>
          </a:prstGeom>
        </p:spPr>
      </p:pic>
      <p:pic>
        <p:nvPicPr>
          <p:cNvPr id="18" name="Picture 17">
            <a:hlinkClick r:id="rId10"/>
            <a:extLst>
              <a:ext uri="{FF2B5EF4-FFF2-40B4-BE49-F238E27FC236}">
                <a16:creationId xmlns:a16="http://schemas.microsoft.com/office/drawing/2014/main" id="{FF5A5FE1-6F9A-4BA4-A0B0-2E25F7DA92A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43" t="4532" r="-343" b="20229"/>
          <a:stretch/>
        </p:blipFill>
        <p:spPr>
          <a:xfrm>
            <a:off x="8358532" y="5036955"/>
            <a:ext cx="1402122" cy="185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325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835C2-FF1E-4FF4-A323-AB3662C59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819" y="1658143"/>
            <a:ext cx="8885457" cy="3541714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28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Smart Dustbin as its name represents it works smartly or we can say that it is an </a:t>
            </a:r>
            <a:r>
              <a:rPr lang="en-US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800" b="1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utomatic </a:t>
            </a:r>
            <a:r>
              <a:rPr lang="en-US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2800" b="1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ustbin. </a:t>
            </a:r>
            <a:r>
              <a:rPr lang="en-US" sz="280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 works likewise</a:t>
            </a:r>
            <a:r>
              <a:rPr lang="en-US" sz="2800" b="1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Smart </a:t>
            </a:r>
            <a:r>
              <a:rPr lang="en-US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2800" b="1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hings.</a:t>
            </a:r>
          </a:p>
          <a:p>
            <a:pPr marL="0" indent="0" algn="just">
              <a:buNone/>
            </a:pPr>
            <a:r>
              <a:rPr lang="en-US" sz="28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this project, we will make a Smart Dustbin using Arduino, where the lid of the dustbin will automatically open when you approach with trash. It is a decent gadget to make your home clean and attractive</a:t>
            </a:r>
            <a:endParaRPr lang="en-IN" sz="28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347609E-3B79-4239-9622-5F9DCDE4D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820" y="147819"/>
            <a:ext cx="9905998" cy="1478570"/>
          </a:xfrm>
          <a:noFill/>
        </p:spPr>
        <p:txBody>
          <a:bodyPr>
            <a:normAutofit/>
          </a:bodyPr>
          <a:lstStyle/>
          <a:p>
            <a:r>
              <a:rPr lang="en-US" sz="4800" b="1" u="sng" dirty="0">
                <a:solidFill>
                  <a:schemeClr val="bg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Introduction</a:t>
            </a:r>
            <a:r>
              <a:rPr lang="en-US" sz="4800" b="1" u="sng" dirty="0">
                <a:solidFill>
                  <a:schemeClr val="bg2">
                    <a:lumMod val="50000"/>
                  </a:schemeClr>
                </a:solidFill>
                <a:latin typeface="Algerian" panose="04020705040A02060702" pitchFamily="82" charset="0"/>
              </a:rPr>
              <a:t>:</a:t>
            </a:r>
            <a:endParaRPr lang="en-IN" sz="4800" b="1" u="sng" dirty="0">
              <a:solidFill>
                <a:schemeClr val="bg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8706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4EA9E-5411-4EAF-8DBB-571297C00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820" y="147819"/>
            <a:ext cx="9905998" cy="1478570"/>
          </a:xfrm>
          <a:noFill/>
        </p:spPr>
        <p:txBody>
          <a:bodyPr>
            <a:normAutofit/>
          </a:bodyPr>
          <a:lstStyle/>
          <a:p>
            <a:r>
              <a:rPr lang="en-US" sz="4800" b="1" u="sng" dirty="0">
                <a:solidFill>
                  <a:schemeClr val="bg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Tech Stack used</a:t>
            </a:r>
            <a:r>
              <a:rPr lang="en-US" sz="4800" b="1" u="sng" dirty="0">
                <a:solidFill>
                  <a:schemeClr val="bg2">
                    <a:lumMod val="50000"/>
                  </a:schemeClr>
                </a:solidFill>
                <a:latin typeface="Algerian" panose="04020705040A02060702" pitchFamily="82" charset="0"/>
              </a:rPr>
              <a:t>:</a:t>
            </a:r>
            <a:endParaRPr lang="en-IN" sz="4800" b="1" u="sng" dirty="0">
              <a:solidFill>
                <a:schemeClr val="bg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6F278803-96BB-4425-B2E2-2B61D55161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5177009"/>
              </p:ext>
            </p:extLst>
          </p:nvPr>
        </p:nvGraphicFramePr>
        <p:xfrm>
          <a:off x="5144744" y="147819"/>
          <a:ext cx="4443026" cy="4278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783109B6-B773-45BE-A529-7F863479BC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8553751"/>
              </p:ext>
            </p:extLst>
          </p:nvPr>
        </p:nvGraphicFramePr>
        <p:xfrm>
          <a:off x="698427" y="1439163"/>
          <a:ext cx="3811605" cy="30319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94ED31F0-0027-4904-B83B-957031B53A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5422941"/>
              </p:ext>
            </p:extLst>
          </p:nvPr>
        </p:nvGraphicFramePr>
        <p:xfrm>
          <a:off x="1973179" y="4417997"/>
          <a:ext cx="3486630" cy="22921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F99D9AE1-29E4-47CE-A920-519DBF5700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3535577"/>
              </p:ext>
            </p:extLst>
          </p:nvPr>
        </p:nvGraphicFramePr>
        <p:xfrm>
          <a:off x="7172739" y="2873042"/>
          <a:ext cx="4184178" cy="41918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</p:spTree>
    <p:extLst>
      <p:ext uri="{BB962C8B-B14F-4D97-AF65-F5344CB8AC3E}">
        <p14:creationId xmlns:p14="http://schemas.microsoft.com/office/powerpoint/2010/main" val="32958206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AAB517-3F5F-40CD-995F-A4185070B2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colorTemperature colorTemp="47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-725" t="3779" r="1106" b="-1707"/>
          <a:stretch/>
        </p:blipFill>
        <p:spPr>
          <a:xfrm>
            <a:off x="5850835" y="1432834"/>
            <a:ext cx="6341165" cy="5267740"/>
          </a:xfrm>
          <a:prstGeom prst="roundRect">
            <a:avLst>
              <a:gd name="adj" fmla="val 11111"/>
            </a:avLst>
          </a:prstGeom>
          <a:ln w="190500" cap="rnd">
            <a:solidFill>
              <a:srgbClr val="002060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A3861A-158B-4336-9EAC-E35A57526FF1}"/>
              </a:ext>
            </a:extLst>
          </p:cNvPr>
          <p:cNvSpPr txBox="1"/>
          <p:nvPr/>
        </p:nvSpPr>
        <p:spPr>
          <a:xfrm>
            <a:off x="854765" y="509504"/>
            <a:ext cx="46018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Arduino UNO</a:t>
            </a:r>
            <a:endParaRPr lang="en-IN" sz="5400" u="sng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orte" panose="03060902040502070203" pitchFamily="66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57F1BB-EE1E-4BD3-91D0-0AE8D8107249}"/>
              </a:ext>
            </a:extLst>
          </p:cNvPr>
          <p:cNvSpPr txBox="1"/>
          <p:nvPr/>
        </p:nvSpPr>
        <p:spPr>
          <a:xfrm>
            <a:off x="705678" y="1595809"/>
            <a:ext cx="504907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0" i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Arduino Uno is an </a:t>
            </a:r>
            <a:r>
              <a:rPr lang="en-US" sz="2400" b="1" i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open-source microcontroller board </a:t>
            </a:r>
            <a:r>
              <a:rPr lang="en-US" sz="2400" b="0" i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based on the Microchip </a:t>
            </a:r>
            <a:r>
              <a:rPr lang="en-US" sz="2400" b="1" i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ATmega328P</a:t>
            </a:r>
            <a:r>
              <a:rPr lang="en-US" sz="2400" b="0" i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microcontroller</a:t>
            </a:r>
            <a:r>
              <a:rPr lang="en-IN" sz="2400" b="0" i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It has 14 digital input/output pins (of which 6 can be used as PWM outputs), 6 analog inputs, a 16 MHz quartz crystal, a USB connection, a power jack, an ICSP header and a reset button </a:t>
            </a:r>
            <a:r>
              <a:rPr lang="en-US" sz="2400" b="0" i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is programmable with the </a:t>
            </a:r>
            <a:r>
              <a:rPr lang="en-US" sz="2400" b="1" i="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Arduino IDE 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9665580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4A217-AE75-4EF7-A66C-8D99B795C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239" y="407571"/>
            <a:ext cx="9905998" cy="1478570"/>
          </a:xfrm>
        </p:spPr>
        <p:txBody>
          <a:bodyPr>
            <a:normAutofit/>
          </a:bodyPr>
          <a:lstStyle/>
          <a:p>
            <a:r>
              <a:rPr lang="en-US" sz="5400" b="1" u="sng" dirty="0">
                <a:solidFill>
                  <a:srgbClr val="FF0000"/>
                </a:solidFill>
                <a:latin typeface="Forte" panose="03060902040502070203" pitchFamily="66" charset="0"/>
              </a:rPr>
              <a:t>Hc-Sr04 Ultrasonic Sensor</a:t>
            </a:r>
            <a:endParaRPr lang="en-IN" sz="5400" b="1" u="sng" dirty="0">
              <a:solidFill>
                <a:srgbClr val="FF0000"/>
              </a:solidFill>
              <a:latin typeface="Forte" panose="03060902040502070203" pitchFamily="66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798D64-4E4B-4D7E-AAE9-A47448BF73A3}"/>
              </a:ext>
            </a:extLst>
          </p:cNvPr>
          <p:cNvSpPr txBox="1"/>
          <p:nvPr/>
        </p:nvSpPr>
        <p:spPr>
          <a:xfrm>
            <a:off x="843239" y="1709530"/>
            <a:ext cx="59038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The HC-SR04 ultrasonic distance sensor uses </a:t>
            </a:r>
            <a:r>
              <a:rPr lang="en-US" sz="2400" b="1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SONAR</a:t>
            </a:r>
            <a:r>
              <a:rPr lang="en-US" sz="24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 to determine distance to an object with stable reading high accuracy of </a:t>
            </a:r>
            <a:r>
              <a:rPr lang="en-US" sz="2400" b="1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3mm</a:t>
            </a:r>
            <a:r>
              <a:rPr lang="en-US" sz="24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just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trig pin will send out the sonic burst </a:t>
            </a:r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travels at the speed of sound. The soundwave will be bounced back once it interacts with a solid or liquid and will then be </a:t>
            </a:r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received in the echo pin</a:t>
            </a:r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The distance between the sensor and the object will be calculated using the time of travel.</a:t>
            </a:r>
            <a:endParaRPr lang="en-IN" sz="2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5759AE-CD73-4757-9683-0AD59CDB2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70" t="6622" r="10493" b="6895"/>
          <a:stretch/>
        </p:blipFill>
        <p:spPr>
          <a:xfrm>
            <a:off x="7345018" y="1709530"/>
            <a:ext cx="4760844" cy="4949687"/>
          </a:xfrm>
          <a:prstGeom prst="roundRect">
            <a:avLst>
              <a:gd name="adj" fmla="val 11111"/>
            </a:avLst>
          </a:prstGeom>
          <a:ln w="190500" cap="rnd">
            <a:solidFill>
              <a:srgbClr val="002060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1004262789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4A217-AE75-4EF7-A66C-8D99B795C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239" y="407571"/>
            <a:ext cx="9905998" cy="1478570"/>
          </a:xfrm>
        </p:spPr>
        <p:txBody>
          <a:bodyPr>
            <a:normAutofit/>
          </a:bodyPr>
          <a:lstStyle/>
          <a:p>
            <a:r>
              <a:rPr lang="en-US" sz="5400" b="1" u="sng" dirty="0">
                <a:solidFill>
                  <a:srgbClr val="FF0000"/>
                </a:solidFill>
                <a:latin typeface="Forte" panose="03060902040502070203" pitchFamily="66" charset="0"/>
              </a:rPr>
              <a:t>Sg90 Servo Motor</a:t>
            </a:r>
            <a:endParaRPr lang="en-IN" sz="5400" b="1" u="sng" dirty="0">
              <a:solidFill>
                <a:srgbClr val="FF0000"/>
              </a:solidFill>
              <a:latin typeface="Forte" panose="03060902040502070203" pitchFamily="66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798D64-4E4B-4D7E-AAE9-A47448BF73A3}"/>
              </a:ext>
            </a:extLst>
          </p:cNvPr>
          <p:cNvSpPr txBox="1"/>
          <p:nvPr/>
        </p:nvSpPr>
        <p:spPr>
          <a:xfrm>
            <a:off x="843239" y="1709530"/>
            <a:ext cx="59038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The TowerPro SG90 9g Mini Servo is a </a:t>
            </a:r>
            <a:r>
              <a:rPr lang="en-US" sz="2400" b="1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180° rotation </a:t>
            </a:r>
            <a:r>
              <a:rPr lang="en-US" sz="24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servo. It is a Digital Servo Motor that receives and processes PWM signal faster and better. It equips sophisticated internal circuitry that provides </a:t>
            </a:r>
            <a:r>
              <a:rPr lang="en-US" sz="2400" b="1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good torque, holding power</a:t>
            </a:r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</a:rPr>
              <a:t>.</a:t>
            </a:r>
          </a:p>
          <a:p>
            <a:pPr algn="just"/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have to power the motor with </a:t>
            </a:r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+5V </a:t>
            </a:r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the Red and Brown wire and send </a:t>
            </a:r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PWM signals to the Orange color</a:t>
            </a:r>
            <a:r>
              <a:rPr lang="en-US" sz="24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wire. Hence we need something that could generate PWM signals to make this motor work</a:t>
            </a:r>
            <a:endParaRPr lang="en-IN" sz="2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646C67-4BED-4941-928C-DDC8882FB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764" t="-1252" r="-1399" b="-2153"/>
          <a:stretch/>
        </p:blipFill>
        <p:spPr>
          <a:xfrm>
            <a:off x="7336221" y="1041734"/>
            <a:ext cx="4725986" cy="5192111"/>
          </a:xfrm>
          <a:prstGeom prst="roundRect">
            <a:avLst>
              <a:gd name="adj" fmla="val 11111"/>
            </a:avLst>
          </a:prstGeom>
          <a:solidFill>
            <a:srgbClr val="002060"/>
          </a:solidFill>
          <a:ln w="190500" cap="rnd">
            <a:solidFill>
              <a:srgbClr val="002060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4242777276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4A217-AE75-4EF7-A66C-8D99B795C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239" y="407571"/>
            <a:ext cx="9905998" cy="1478570"/>
          </a:xfrm>
        </p:spPr>
        <p:txBody>
          <a:bodyPr>
            <a:normAutofit/>
          </a:bodyPr>
          <a:lstStyle/>
          <a:p>
            <a:r>
              <a:rPr lang="en-US" sz="5400" b="1" u="sng" dirty="0">
                <a:solidFill>
                  <a:srgbClr val="FF0000"/>
                </a:solidFill>
                <a:latin typeface="Forte" panose="03060902040502070203" pitchFamily="66" charset="0"/>
              </a:rPr>
              <a:t>Jumper Wire</a:t>
            </a:r>
            <a:endParaRPr lang="en-IN" sz="5400" b="1" u="sng" dirty="0">
              <a:solidFill>
                <a:srgbClr val="FF0000"/>
              </a:solidFill>
              <a:latin typeface="Forte" panose="03060902040502070203" pitchFamily="66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798D64-4E4B-4D7E-AAE9-A47448BF73A3}"/>
              </a:ext>
            </a:extLst>
          </p:cNvPr>
          <p:cNvSpPr txBox="1"/>
          <p:nvPr/>
        </p:nvSpPr>
        <p:spPr>
          <a:xfrm>
            <a:off x="843239" y="1709530"/>
            <a:ext cx="59038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Jumper wires are simply wires that have connector pins at each end, </a:t>
            </a:r>
            <a:r>
              <a:rPr lang="en-US" sz="2400" b="1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allowing them to be used to connect two points to each other without soldering</a:t>
            </a:r>
            <a:r>
              <a:rPr lang="en-US" sz="2400" b="0" i="0" dirty="0">
                <a:solidFill>
                  <a:srgbClr val="002060"/>
                </a:solidFill>
                <a:effectLst/>
                <a:latin typeface="arial" panose="020B0604020202020204" pitchFamily="34" charset="0"/>
              </a:rPr>
              <a:t>. Jumper wires are typically used with breadboards and other prototyping tools in order to make it easy to change a circuit as needed.</a:t>
            </a:r>
            <a:endParaRPr lang="en-IN" sz="24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646C67-4BED-4941-928C-DDC8882FB8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-573" r="-1249"/>
          <a:stretch/>
        </p:blipFill>
        <p:spPr>
          <a:xfrm>
            <a:off x="6831724" y="1041734"/>
            <a:ext cx="5286704" cy="5192111"/>
          </a:xfrm>
          <a:prstGeom prst="roundRect">
            <a:avLst>
              <a:gd name="adj" fmla="val 11111"/>
            </a:avLst>
          </a:prstGeom>
          <a:solidFill>
            <a:srgbClr val="002060"/>
          </a:solidFill>
          <a:ln w="190500" cap="rnd">
            <a:solidFill>
              <a:srgbClr val="002060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44391134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A347609E-3B79-4239-9622-5F9DCDE4D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820" y="147819"/>
            <a:ext cx="9905998" cy="1478570"/>
          </a:xfrm>
          <a:noFill/>
        </p:spPr>
        <p:txBody>
          <a:bodyPr>
            <a:normAutofit/>
          </a:bodyPr>
          <a:lstStyle/>
          <a:p>
            <a:r>
              <a:rPr lang="en-US" sz="4800" b="1" u="sng" dirty="0">
                <a:solidFill>
                  <a:schemeClr val="bg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Circuit:</a:t>
            </a:r>
            <a:endParaRPr lang="en-IN" sz="4800" b="1" u="sng" dirty="0">
              <a:solidFill>
                <a:schemeClr val="bg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3E9F9D-374C-417D-95F5-068E1CA7BC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10869" t="5228" r="10971" b="6333"/>
          <a:stretch/>
        </p:blipFill>
        <p:spPr>
          <a:xfrm>
            <a:off x="1239182" y="1143000"/>
            <a:ext cx="9713637" cy="55671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257237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A347609E-3B79-4239-9622-5F9DCDE4D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820" y="147819"/>
            <a:ext cx="9905998" cy="1478570"/>
          </a:xfrm>
          <a:noFill/>
        </p:spPr>
        <p:txBody>
          <a:bodyPr>
            <a:normAutofit/>
          </a:bodyPr>
          <a:lstStyle/>
          <a:p>
            <a:r>
              <a:rPr lang="en-US" sz="4800" b="1" u="sng" dirty="0">
                <a:solidFill>
                  <a:schemeClr val="bg1">
                    <a:lumMod val="95000"/>
                    <a:lumOff val="5000"/>
                  </a:schemeClr>
                </a:solidFill>
                <a:latin typeface="Algerian" panose="04020705040A02060702" pitchFamily="82" charset="0"/>
              </a:rPr>
              <a:t>Working:</a:t>
            </a:r>
            <a:endParaRPr lang="en-IN" sz="4800" b="1" u="sng" dirty="0">
              <a:solidFill>
                <a:schemeClr val="bg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A0651-F5B7-4A2F-9E9D-2995DD37C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6820" y="1384782"/>
            <a:ext cx="9905999" cy="4876869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After setting up the Smart Dustbin and making all the necessary connections. The system is powered ON. Arduino keeps monitoring for any object near the Ultrasonic Sensor.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If the Ultrasonic Sensor detects any object like a hand for example, Arduino calculates its distance and if it less than a threshold value, Arduino will send the signal &amp; activate the Servo Motor and with the support of the thread, it will list the lid open.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After certain provided time, the lid is automatically closed.</a:t>
            </a:r>
          </a:p>
          <a:p>
            <a:pPr algn="just"/>
            <a:endParaRPr lang="en-IN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4459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4032</TotalTime>
  <Words>630</Words>
  <Application>Microsoft Office PowerPoint</Application>
  <PresentationFormat>Widescreen</PresentationFormat>
  <Paragraphs>33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Algerian</vt:lpstr>
      <vt:lpstr>arial</vt:lpstr>
      <vt:lpstr>arial</vt:lpstr>
      <vt:lpstr>Forte</vt:lpstr>
      <vt:lpstr>Helvetica Neue</vt:lpstr>
      <vt:lpstr>Tw Cen MT</vt:lpstr>
      <vt:lpstr>Wingdings</vt:lpstr>
      <vt:lpstr>Circuit</vt:lpstr>
      <vt:lpstr>PowerPoint Presentation</vt:lpstr>
      <vt:lpstr>Introduction:</vt:lpstr>
      <vt:lpstr>Tech Stack used:</vt:lpstr>
      <vt:lpstr>PowerPoint Presentation</vt:lpstr>
      <vt:lpstr>Hc-Sr04 Ultrasonic Sensor</vt:lpstr>
      <vt:lpstr>Sg90 Servo Motor</vt:lpstr>
      <vt:lpstr>Jumper Wire</vt:lpstr>
      <vt:lpstr>Circuit:</vt:lpstr>
      <vt:lpstr>Working:</vt:lpstr>
      <vt:lpstr>PowerPoint Presentation</vt:lpstr>
      <vt:lpstr>Future Scope: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Anupesh Verma</dc:creator>
  <cp:lastModifiedBy>Anupesh Verma</cp:lastModifiedBy>
  <cp:revision>40</cp:revision>
  <dcterms:created xsi:type="dcterms:W3CDTF">2021-09-08T18:04:21Z</dcterms:created>
  <dcterms:modified xsi:type="dcterms:W3CDTF">2021-09-12T09:58:50Z</dcterms:modified>
</cp:coreProperties>
</file>

<file path=docProps/thumbnail.jpeg>
</file>